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450" r:id="rId2"/>
    <p:sldId id="495" r:id="rId3"/>
    <p:sldId id="498" r:id="rId4"/>
    <p:sldId id="496" r:id="rId5"/>
    <p:sldId id="499" r:id="rId6"/>
    <p:sldId id="500" r:id="rId7"/>
    <p:sldId id="501" r:id="rId8"/>
    <p:sldId id="502" r:id="rId9"/>
    <p:sldId id="504" r:id="rId10"/>
    <p:sldId id="503" r:id="rId11"/>
  </p:sldIdLst>
  <p:sldSz cx="9144000" cy="6858000" type="screen4x3"/>
  <p:notesSz cx="7099300" cy="10234613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rgbClr val="FF0000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rgbClr val="FF0000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rgbClr val="FF0000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rgbClr val="FF0000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rgbClr val="FF0000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rgbClr val="FF0000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rgbClr val="FF0000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rgbClr val="FF0000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rgbClr val="FF0000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3399"/>
    <a:srgbClr val="FF9900"/>
    <a:srgbClr val="969696"/>
    <a:srgbClr val="C0C0C0"/>
    <a:srgbClr val="B2B2B2"/>
    <a:srgbClr val="FF99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40" autoAdjust="0"/>
  </p:normalViewPr>
  <p:slideViewPr>
    <p:cSldViewPr>
      <p:cViewPr varScale="1">
        <p:scale>
          <a:sx n="68" d="100"/>
          <a:sy n="68" d="100"/>
        </p:scale>
        <p:origin x="124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3162" y="102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026">
            <a:extLst>
              <a:ext uri="{FF2B5EF4-FFF2-40B4-BE49-F238E27FC236}">
                <a16:creationId xmlns:a16="http://schemas.microsoft.com/office/drawing/2014/main" id="{68026943-7734-CBD5-EC78-3714AC28F75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12763" y="598488"/>
            <a:ext cx="3865562" cy="5095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7607" tIns="48805" rIns="97607" bIns="48805" numCol="1" anchor="t" anchorCtr="0" compatLnSpc="1">
            <a:prstTxWarp prst="textNoShape">
              <a:avLst/>
            </a:prstTxWarp>
          </a:bodyPr>
          <a:lstStyle>
            <a:lvl1pPr defTabSz="976220" eaLnBrk="1" hangingPunct="1">
              <a:defRPr sz="1300" b="1">
                <a:solidFill>
                  <a:schemeClr val="bg2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GB" altLang="de-DE"/>
              <a:t>Title</a:t>
            </a:r>
          </a:p>
        </p:txBody>
      </p:sp>
      <p:sp>
        <p:nvSpPr>
          <p:cNvPr id="66563" name="Rectangle 1027">
            <a:extLst>
              <a:ext uri="{FF2B5EF4-FFF2-40B4-BE49-F238E27FC236}">
                <a16:creationId xmlns:a16="http://schemas.microsoft.com/office/drawing/2014/main" id="{92B843A7-BB0E-38F8-57ED-23D199B4F5EF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692650" y="9786938"/>
            <a:ext cx="1893888" cy="339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7607" tIns="48805" rIns="97607" bIns="48805" numCol="1" anchor="t" anchorCtr="0" compatLnSpc="1">
            <a:prstTxWarp prst="textNoShape">
              <a:avLst/>
            </a:prstTxWarp>
          </a:bodyPr>
          <a:lstStyle>
            <a:lvl1pPr algn="r" defTabSz="976220" eaLnBrk="1" hangingPunct="1">
              <a:defRPr sz="1000">
                <a:solidFill>
                  <a:srgbClr val="5F5F5F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0937E95-0D10-47C5-A217-D87020BD89D3}" type="datetime4">
              <a:rPr lang="en-GB" altLang="de-DE"/>
              <a:pPr>
                <a:defRPr/>
              </a:pPr>
              <a:t>08 October 2023</a:t>
            </a:fld>
            <a:endParaRPr lang="en-GB" altLang="de-DE"/>
          </a:p>
        </p:txBody>
      </p:sp>
      <p:sp>
        <p:nvSpPr>
          <p:cNvPr id="66564" name="Rectangle 1028">
            <a:extLst>
              <a:ext uri="{FF2B5EF4-FFF2-40B4-BE49-F238E27FC236}">
                <a16:creationId xmlns:a16="http://schemas.microsoft.com/office/drawing/2014/main" id="{2E00E88F-357B-7D00-C2B3-8966C33910DD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550863" y="9551988"/>
            <a:ext cx="1263650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7607" tIns="48805" rIns="97607" bIns="48805" numCol="1" anchor="b" anchorCtr="0" compatLnSpc="1">
            <a:prstTxWarp prst="textNoShape">
              <a:avLst/>
            </a:prstTxWarp>
          </a:bodyPr>
          <a:lstStyle>
            <a:lvl1pPr defTabSz="976220" eaLnBrk="1" hangingPunct="1">
              <a:defRPr sz="1000">
                <a:solidFill>
                  <a:srgbClr val="5F5F5F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GB" altLang="de-DE"/>
              <a:t>© KEYMILE</a:t>
            </a:r>
          </a:p>
        </p:txBody>
      </p:sp>
      <p:sp>
        <p:nvSpPr>
          <p:cNvPr id="66565" name="Rectangle 1029">
            <a:extLst>
              <a:ext uri="{FF2B5EF4-FFF2-40B4-BE49-F238E27FC236}">
                <a16:creationId xmlns:a16="http://schemas.microsoft.com/office/drawing/2014/main" id="{77755F24-B6FD-D444-0AEF-A26C0DDCFA9E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036888" y="9551988"/>
            <a:ext cx="1025525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7607" tIns="48805" rIns="97607" bIns="48805" numCol="1" anchor="b" anchorCtr="0" compatLnSpc="1">
            <a:prstTxWarp prst="textNoShape">
              <a:avLst/>
            </a:prstTxWarp>
          </a:bodyPr>
          <a:lstStyle>
            <a:lvl1pPr algn="r" defTabSz="974725" eaLnBrk="1" hangingPunct="1">
              <a:defRPr sz="1000">
                <a:solidFill>
                  <a:srgbClr val="5F5F5F"/>
                </a:solidFill>
              </a:defRPr>
            </a:lvl1pPr>
          </a:lstStyle>
          <a:p>
            <a:pPr>
              <a:defRPr/>
            </a:pPr>
            <a:r>
              <a:rPr lang="en-GB" altLang="de-DE"/>
              <a:t>Page </a:t>
            </a:r>
            <a:fld id="{DAFBC85E-377F-4D13-BF98-F5613CC3B389}" type="slidenum">
              <a:rPr lang="en-GB" altLang="de-DE" smtClean="0"/>
              <a:pPr>
                <a:defRPr/>
              </a:pPr>
              <a:t>‹Nr.›</a:t>
            </a:fld>
            <a:endParaRPr lang="en-GB" altLang="de-DE"/>
          </a:p>
        </p:txBody>
      </p:sp>
      <p:pic>
        <p:nvPicPr>
          <p:cNvPr id="5126" name="Picture 1030" descr="KEYMILE_RGB">
            <a:extLst>
              <a:ext uri="{FF2B5EF4-FFF2-40B4-BE49-F238E27FC236}">
                <a16:creationId xmlns:a16="http://schemas.microsoft.com/office/drawing/2014/main" id="{F8813CF0-8B12-DF71-785D-4F16D8B0B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88" y="598488"/>
            <a:ext cx="1335087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8">
            <a:extLst>
              <a:ext uri="{FF2B5EF4-FFF2-40B4-BE49-F238E27FC236}">
                <a16:creationId xmlns:a16="http://schemas.microsoft.com/office/drawing/2014/main" id="{23821B0A-065C-05E4-35BB-660620D288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738" y="598488"/>
            <a:ext cx="5203825" cy="4178300"/>
          </a:xfrm>
          <a:prstGeom prst="rect">
            <a:avLst/>
          </a:prstGeom>
          <a:solidFill>
            <a:srgbClr val="C0C0C0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lIns="95793" tIns="47896" rIns="95793" bIns="47896" anchor="ctr"/>
          <a:lstStyle>
            <a:lvl1pPr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de-CH" altLang="de-DE"/>
          </a:p>
        </p:txBody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D76D29FF-AC4B-7DAF-F750-53E621B9458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858838" y="203200"/>
            <a:ext cx="3074987" cy="5127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7607" tIns="48805" rIns="97607" bIns="48805" numCol="1" anchor="t" anchorCtr="0" compatLnSpc="1">
            <a:prstTxWarp prst="textNoShape">
              <a:avLst/>
            </a:prstTxWarp>
          </a:bodyPr>
          <a:lstStyle>
            <a:lvl1pPr defTabSz="976220" eaLnBrk="1" hangingPunct="1">
              <a:defRPr sz="1300" b="1">
                <a:solidFill>
                  <a:schemeClr val="bg2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GB" altLang="de-DE"/>
              <a:t>Title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D7319EFE-05B5-783F-4D08-1AE2E72A3CA8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9688" cy="3838575"/>
          </a:xfrm>
          <a:prstGeom prst="rect">
            <a:avLst/>
          </a:prstGeom>
          <a:noFill/>
          <a:ln w="9525">
            <a:solidFill>
              <a:srgbClr val="5F5F5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3493" name="Rectangle 5">
            <a:extLst>
              <a:ext uri="{FF2B5EF4-FFF2-40B4-BE49-F238E27FC236}">
                <a16:creationId xmlns:a16="http://schemas.microsoft.com/office/drawing/2014/main" id="{9F5DFD02-B551-2249-55BA-23F10B3E3400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738" y="4862513"/>
            <a:ext cx="5203825" cy="4605337"/>
          </a:xfrm>
          <a:prstGeom prst="rect">
            <a:avLst/>
          </a:prstGeom>
          <a:noFill/>
          <a:ln w="9525">
            <a:solidFill>
              <a:srgbClr val="5F5F5F"/>
            </a:solidFill>
            <a:miter lim="800000"/>
            <a:headEnd/>
            <a:tailEnd/>
          </a:ln>
          <a:effectLst/>
        </p:spPr>
        <p:txBody>
          <a:bodyPr vert="horz" wrap="square" lIns="97607" tIns="48805" rIns="97607" bIns="488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noProof="0"/>
              <a:t>Klicken Sie, um die Formate des Vorlagentextes zu bearbeiten</a:t>
            </a:r>
          </a:p>
          <a:p>
            <a:pPr lvl="1"/>
            <a:r>
              <a:rPr lang="en-GB" altLang="de-DE" noProof="0"/>
              <a:t>Zweite Ebene</a:t>
            </a:r>
          </a:p>
        </p:txBody>
      </p:sp>
      <p:sp>
        <p:nvSpPr>
          <p:cNvPr id="63494" name="Rectangle 6">
            <a:extLst>
              <a:ext uri="{FF2B5EF4-FFF2-40B4-BE49-F238E27FC236}">
                <a16:creationId xmlns:a16="http://schemas.microsoft.com/office/drawing/2014/main" id="{8655FC6D-F71C-6942-5711-73DC6B9230F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868363" y="9551988"/>
            <a:ext cx="1262062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7607" tIns="48805" rIns="97607" bIns="48805" numCol="1" anchor="b" anchorCtr="0" compatLnSpc="1">
            <a:prstTxWarp prst="textNoShape">
              <a:avLst/>
            </a:prstTxWarp>
          </a:bodyPr>
          <a:lstStyle>
            <a:lvl1pPr defTabSz="976220" eaLnBrk="1" hangingPunct="1">
              <a:defRPr sz="1000">
                <a:solidFill>
                  <a:schemeClr val="bg2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GB" altLang="de-DE"/>
              <a:t>© KEYMILE</a:t>
            </a:r>
          </a:p>
        </p:txBody>
      </p:sp>
      <p:sp>
        <p:nvSpPr>
          <p:cNvPr id="63495" name="Rectangle 7">
            <a:extLst>
              <a:ext uri="{FF2B5EF4-FFF2-40B4-BE49-F238E27FC236}">
                <a16:creationId xmlns:a16="http://schemas.microsoft.com/office/drawing/2014/main" id="{D005D2C2-0EF6-C68C-366F-564FADAC73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577975" y="9551988"/>
            <a:ext cx="1655763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7607" tIns="48805" rIns="97607" bIns="48805" numCol="1" anchor="b" anchorCtr="0" compatLnSpc="1">
            <a:prstTxWarp prst="textNoShape">
              <a:avLst/>
            </a:prstTxWarp>
          </a:bodyPr>
          <a:lstStyle>
            <a:lvl1pPr algn="ctr" defTabSz="974725" eaLnBrk="1" hangingPunct="1">
              <a:defRPr sz="10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GB" altLang="de-DE"/>
              <a:t>Page </a:t>
            </a:r>
            <a:fld id="{7E49589F-E1E7-4DD2-9A3B-F7DA51924120}" type="slidenum">
              <a:rPr lang="en-GB" altLang="de-DE" smtClean="0"/>
              <a:pPr>
                <a:defRPr/>
              </a:pPr>
              <a:t>‹Nr.›</a:t>
            </a:fld>
            <a:endParaRPr lang="en-GB" altLang="de-DE"/>
          </a:p>
        </p:txBody>
      </p:sp>
      <p:pic>
        <p:nvPicPr>
          <p:cNvPr id="4104" name="Picture 9" descr="KEYMILE_RGB">
            <a:extLst>
              <a:ext uri="{FF2B5EF4-FFF2-40B4-BE49-F238E27FC236}">
                <a16:creationId xmlns:a16="http://schemas.microsoft.com/office/drawing/2014/main" id="{9174BB72-C9F9-5A1F-B4E7-949FED308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063" y="203200"/>
            <a:ext cx="13335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500" name="Rectangle 12">
            <a:extLst>
              <a:ext uri="{FF2B5EF4-FFF2-40B4-BE49-F238E27FC236}">
                <a16:creationId xmlns:a16="http://schemas.microsoft.com/office/drawing/2014/main" id="{765A116A-1DB8-493C-E460-C8C6109589C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497388" y="9786938"/>
            <a:ext cx="1733550" cy="339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7607" tIns="48805" rIns="97607" bIns="48805" numCol="1" anchor="t" anchorCtr="0" compatLnSpc="1">
            <a:prstTxWarp prst="textNoShape">
              <a:avLst/>
            </a:prstTxWarp>
          </a:bodyPr>
          <a:lstStyle>
            <a:lvl1pPr algn="r" defTabSz="976220" eaLnBrk="1" hangingPunct="1">
              <a:defRPr sz="1000">
                <a:solidFill>
                  <a:schemeClr val="bg2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14C856F-BE1A-48B8-9FED-DCFA937AC9EF}" type="datetime4">
              <a:rPr lang="en-GB" altLang="de-DE"/>
              <a:pPr>
                <a:defRPr/>
              </a:pPr>
              <a:t>08 October 2023</a:t>
            </a:fld>
            <a:endParaRPr lang="en-GB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195263" indent="88900" algn="l" rtl="0" eaLnBrk="0" fontAlgn="base" hangingPunct="0">
      <a:spcBef>
        <a:spcPct val="30000"/>
      </a:spcBef>
      <a:spcAft>
        <a:spcPct val="0"/>
      </a:spcAft>
      <a:buChar char="•"/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41B853ED-F785-2067-59F0-415BC447D67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74725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de-DE" sz="1300">
                <a:solidFill>
                  <a:schemeClr val="bg2"/>
                </a:solidFill>
              </a:rPr>
              <a:t>Title</a:t>
            </a:r>
          </a:p>
        </p:txBody>
      </p:sp>
      <p:sp>
        <p:nvSpPr>
          <p:cNvPr id="7171" name="Rectangle 6">
            <a:extLst>
              <a:ext uri="{FF2B5EF4-FFF2-40B4-BE49-F238E27FC236}">
                <a16:creationId xmlns:a16="http://schemas.microsoft.com/office/drawing/2014/main" id="{D9AEF9C7-A078-E8E3-BBDC-8A20250D067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74725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de-DE" sz="1000">
                <a:solidFill>
                  <a:schemeClr val="bg2"/>
                </a:solidFill>
              </a:rPr>
              <a:t>© KEYMILE</a:t>
            </a:r>
          </a:p>
        </p:txBody>
      </p:sp>
      <p:sp>
        <p:nvSpPr>
          <p:cNvPr id="7172" name="Rectangle 7">
            <a:extLst>
              <a:ext uri="{FF2B5EF4-FFF2-40B4-BE49-F238E27FC236}">
                <a16:creationId xmlns:a16="http://schemas.microsoft.com/office/drawing/2014/main" id="{F74251F4-484C-F34B-C0D2-5F0E0C181C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74725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de-DE" sz="1000">
                <a:solidFill>
                  <a:schemeClr val="bg2"/>
                </a:solidFill>
              </a:rPr>
              <a:t>Page </a:t>
            </a:r>
            <a:fld id="{569291F0-5840-42B5-A4E4-21DE3F126818}" type="slidenum">
              <a:rPr lang="en-GB" altLang="de-DE" sz="1000" smtClean="0">
                <a:solidFill>
                  <a:schemeClr val="bg2"/>
                </a:solidFill>
              </a:rPr>
              <a:pPr>
                <a:spcBef>
                  <a:spcPct val="0"/>
                </a:spcBef>
              </a:pPr>
              <a:t>1</a:t>
            </a:fld>
            <a:endParaRPr lang="en-GB" altLang="de-DE" sz="1000">
              <a:solidFill>
                <a:schemeClr val="bg2"/>
              </a:solidFill>
            </a:endParaRPr>
          </a:p>
        </p:txBody>
      </p:sp>
      <p:sp>
        <p:nvSpPr>
          <p:cNvPr id="7173" name="Rectangle 12">
            <a:extLst>
              <a:ext uri="{FF2B5EF4-FFF2-40B4-BE49-F238E27FC236}">
                <a16:creationId xmlns:a16="http://schemas.microsoft.com/office/drawing/2014/main" id="{B112AF65-CBC2-DF07-25B4-95E9EB42E8E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74725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BBECD58-5245-4900-BF0F-83E428BD6DC2}" type="datetime4">
              <a:rPr lang="en-GB" altLang="de-DE" sz="1000" smtClean="0">
                <a:solidFill>
                  <a:schemeClr val="bg2"/>
                </a:solidFill>
              </a:rPr>
              <a:pPr>
                <a:spcBef>
                  <a:spcPct val="0"/>
                </a:spcBef>
              </a:pPr>
              <a:t>08 October 2023</a:t>
            </a:fld>
            <a:endParaRPr lang="en-GB" altLang="de-DE" sz="1000">
              <a:solidFill>
                <a:schemeClr val="bg2"/>
              </a:solidFill>
            </a:endParaRPr>
          </a:p>
        </p:txBody>
      </p:sp>
      <p:sp>
        <p:nvSpPr>
          <p:cNvPr id="7174" name="Rectangle 2">
            <a:extLst>
              <a:ext uri="{FF2B5EF4-FFF2-40B4-BE49-F238E27FC236}">
                <a16:creationId xmlns:a16="http://schemas.microsoft.com/office/drawing/2014/main" id="{D2DF344A-F936-7651-F4B6-DD8C441D54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5" name="Rectangle 3">
            <a:extLst>
              <a:ext uri="{FF2B5EF4-FFF2-40B4-BE49-F238E27FC236}">
                <a16:creationId xmlns:a16="http://schemas.microsoft.com/office/drawing/2014/main" id="{04C0EAA0-8821-6651-2A83-CE5254C03E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7738" y="4859338"/>
            <a:ext cx="5203825" cy="4608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772" tIns="47885" rIns="95772" bIns="47885"/>
          <a:lstStyle/>
          <a:p>
            <a:pPr eaLnBrk="1" hangingPunct="1"/>
            <a:endParaRPr lang="en-GB" alt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2313CA9F-4E58-3E9B-6FEB-6EF8A25FCC6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74725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de-DE" sz="1300">
                <a:solidFill>
                  <a:schemeClr val="bg2"/>
                </a:solidFill>
              </a:rPr>
              <a:t>Title</a:t>
            </a:r>
          </a:p>
        </p:txBody>
      </p:sp>
      <p:sp>
        <p:nvSpPr>
          <p:cNvPr id="46083" name="Rectangle 6">
            <a:extLst>
              <a:ext uri="{FF2B5EF4-FFF2-40B4-BE49-F238E27FC236}">
                <a16:creationId xmlns:a16="http://schemas.microsoft.com/office/drawing/2014/main" id="{F9F0142E-757D-5AC2-AE79-BCFC546B71A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74725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de-DE" sz="1000">
                <a:solidFill>
                  <a:schemeClr val="bg2"/>
                </a:solidFill>
              </a:rPr>
              <a:t>© KEYMILE</a:t>
            </a:r>
          </a:p>
        </p:txBody>
      </p:sp>
      <p:sp>
        <p:nvSpPr>
          <p:cNvPr id="46084" name="Rectangle 7">
            <a:extLst>
              <a:ext uri="{FF2B5EF4-FFF2-40B4-BE49-F238E27FC236}">
                <a16:creationId xmlns:a16="http://schemas.microsoft.com/office/drawing/2014/main" id="{BB4CA858-28E3-C91B-C379-A5C532F189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74725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de-DE" sz="1000">
                <a:solidFill>
                  <a:schemeClr val="bg2"/>
                </a:solidFill>
              </a:rPr>
              <a:t>Page </a:t>
            </a:r>
            <a:fld id="{989EE2A7-865E-4527-A978-1B902129F875}" type="slidenum">
              <a:rPr lang="en-GB" altLang="de-DE" sz="1000" smtClean="0">
                <a:solidFill>
                  <a:schemeClr val="bg2"/>
                </a:solidFill>
              </a:rPr>
              <a:pPr>
                <a:spcBef>
                  <a:spcPct val="0"/>
                </a:spcBef>
              </a:pPr>
              <a:t>10</a:t>
            </a:fld>
            <a:endParaRPr lang="en-GB" altLang="de-DE" sz="1000">
              <a:solidFill>
                <a:schemeClr val="bg2"/>
              </a:solidFill>
            </a:endParaRPr>
          </a:p>
        </p:txBody>
      </p:sp>
      <p:sp>
        <p:nvSpPr>
          <p:cNvPr id="46085" name="Rectangle 12">
            <a:extLst>
              <a:ext uri="{FF2B5EF4-FFF2-40B4-BE49-F238E27FC236}">
                <a16:creationId xmlns:a16="http://schemas.microsoft.com/office/drawing/2014/main" id="{16037041-1183-96CC-07E3-41B56605E11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74725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842E014-2919-4C22-9777-680ECE93ED24}" type="datetime4">
              <a:rPr lang="en-GB" altLang="de-DE" sz="1000" smtClean="0">
                <a:solidFill>
                  <a:schemeClr val="bg2"/>
                </a:solidFill>
              </a:rPr>
              <a:pPr>
                <a:spcBef>
                  <a:spcPct val="0"/>
                </a:spcBef>
              </a:pPr>
              <a:t>08 October 2023</a:t>
            </a:fld>
            <a:endParaRPr lang="en-GB" altLang="de-DE" sz="1000">
              <a:solidFill>
                <a:schemeClr val="bg2"/>
              </a:solidFill>
            </a:endParaRPr>
          </a:p>
        </p:txBody>
      </p:sp>
      <p:sp>
        <p:nvSpPr>
          <p:cNvPr id="46086" name="Rectangle 2">
            <a:extLst>
              <a:ext uri="{FF2B5EF4-FFF2-40B4-BE49-F238E27FC236}">
                <a16:creationId xmlns:a16="http://schemas.microsoft.com/office/drawing/2014/main" id="{DE2ADCAC-3A00-4918-0196-A286418BD1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7" name="Rectangle 3">
            <a:extLst>
              <a:ext uri="{FF2B5EF4-FFF2-40B4-BE49-F238E27FC236}">
                <a16:creationId xmlns:a16="http://schemas.microsoft.com/office/drawing/2014/main" id="{8E0E9A3C-CE29-09C0-276F-175F0ED954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7738" y="4859338"/>
            <a:ext cx="5203825" cy="4608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772" tIns="47885" rIns="95772" bIns="47885"/>
          <a:lstStyle/>
          <a:p>
            <a:pPr eaLnBrk="1" hangingPunct="1"/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2555101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2313CA9F-4E58-3E9B-6FEB-6EF8A25FCC6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74725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de-DE" sz="1300">
                <a:solidFill>
                  <a:schemeClr val="bg2"/>
                </a:solidFill>
              </a:rPr>
              <a:t>Title</a:t>
            </a:r>
          </a:p>
        </p:txBody>
      </p:sp>
      <p:sp>
        <p:nvSpPr>
          <p:cNvPr id="46083" name="Rectangle 6">
            <a:extLst>
              <a:ext uri="{FF2B5EF4-FFF2-40B4-BE49-F238E27FC236}">
                <a16:creationId xmlns:a16="http://schemas.microsoft.com/office/drawing/2014/main" id="{F9F0142E-757D-5AC2-AE79-BCFC546B71A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74725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de-DE" sz="1000">
                <a:solidFill>
                  <a:schemeClr val="bg2"/>
                </a:solidFill>
              </a:rPr>
              <a:t>© KEYMILE</a:t>
            </a:r>
          </a:p>
        </p:txBody>
      </p:sp>
      <p:sp>
        <p:nvSpPr>
          <p:cNvPr id="46084" name="Rectangle 7">
            <a:extLst>
              <a:ext uri="{FF2B5EF4-FFF2-40B4-BE49-F238E27FC236}">
                <a16:creationId xmlns:a16="http://schemas.microsoft.com/office/drawing/2014/main" id="{BB4CA858-28E3-C91B-C379-A5C532F189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74725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de-DE" sz="1000">
                <a:solidFill>
                  <a:schemeClr val="bg2"/>
                </a:solidFill>
              </a:rPr>
              <a:t>Page </a:t>
            </a:r>
            <a:fld id="{989EE2A7-865E-4527-A978-1B902129F875}" type="slidenum">
              <a:rPr lang="en-GB" altLang="de-DE" sz="1000" smtClean="0">
                <a:solidFill>
                  <a:schemeClr val="bg2"/>
                </a:solidFill>
              </a:rPr>
              <a:pPr>
                <a:spcBef>
                  <a:spcPct val="0"/>
                </a:spcBef>
              </a:pPr>
              <a:t>2</a:t>
            </a:fld>
            <a:endParaRPr lang="en-GB" altLang="de-DE" sz="1000">
              <a:solidFill>
                <a:schemeClr val="bg2"/>
              </a:solidFill>
            </a:endParaRPr>
          </a:p>
        </p:txBody>
      </p:sp>
      <p:sp>
        <p:nvSpPr>
          <p:cNvPr id="46085" name="Rectangle 12">
            <a:extLst>
              <a:ext uri="{FF2B5EF4-FFF2-40B4-BE49-F238E27FC236}">
                <a16:creationId xmlns:a16="http://schemas.microsoft.com/office/drawing/2014/main" id="{16037041-1183-96CC-07E3-41B56605E11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74725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842E014-2919-4C22-9777-680ECE93ED24}" type="datetime4">
              <a:rPr lang="en-GB" altLang="de-DE" sz="1000" smtClean="0">
                <a:solidFill>
                  <a:schemeClr val="bg2"/>
                </a:solidFill>
              </a:rPr>
              <a:pPr>
                <a:spcBef>
                  <a:spcPct val="0"/>
                </a:spcBef>
              </a:pPr>
              <a:t>08 October 2023</a:t>
            </a:fld>
            <a:endParaRPr lang="en-GB" altLang="de-DE" sz="1000">
              <a:solidFill>
                <a:schemeClr val="bg2"/>
              </a:solidFill>
            </a:endParaRPr>
          </a:p>
        </p:txBody>
      </p:sp>
      <p:sp>
        <p:nvSpPr>
          <p:cNvPr id="46086" name="Rectangle 2">
            <a:extLst>
              <a:ext uri="{FF2B5EF4-FFF2-40B4-BE49-F238E27FC236}">
                <a16:creationId xmlns:a16="http://schemas.microsoft.com/office/drawing/2014/main" id="{DE2ADCAC-3A00-4918-0196-A286418BD1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7" name="Rectangle 3">
            <a:extLst>
              <a:ext uri="{FF2B5EF4-FFF2-40B4-BE49-F238E27FC236}">
                <a16:creationId xmlns:a16="http://schemas.microsoft.com/office/drawing/2014/main" id="{8E0E9A3C-CE29-09C0-276F-175F0ED954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7738" y="4859338"/>
            <a:ext cx="5203825" cy="4608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772" tIns="47885" rIns="95772" bIns="47885"/>
          <a:lstStyle/>
          <a:p>
            <a:pPr eaLnBrk="1" hangingPunct="1"/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2688212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206209BE-7856-EB9D-939D-BCBA03D288C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74725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de-DE" sz="1300">
                <a:solidFill>
                  <a:schemeClr val="bg2"/>
                </a:solidFill>
              </a:rPr>
              <a:t>Title</a:t>
            </a:r>
          </a:p>
        </p:txBody>
      </p:sp>
      <p:sp>
        <p:nvSpPr>
          <p:cNvPr id="48131" name="Rectangle 6">
            <a:extLst>
              <a:ext uri="{FF2B5EF4-FFF2-40B4-BE49-F238E27FC236}">
                <a16:creationId xmlns:a16="http://schemas.microsoft.com/office/drawing/2014/main" id="{58D3194C-042B-8D08-F7E1-2293B0C2C3E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74725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de-DE" sz="1000">
                <a:solidFill>
                  <a:schemeClr val="bg2"/>
                </a:solidFill>
              </a:rPr>
              <a:t>© KEYMILE</a:t>
            </a:r>
          </a:p>
        </p:txBody>
      </p:sp>
      <p:sp>
        <p:nvSpPr>
          <p:cNvPr id="48132" name="Rectangle 7">
            <a:extLst>
              <a:ext uri="{FF2B5EF4-FFF2-40B4-BE49-F238E27FC236}">
                <a16:creationId xmlns:a16="http://schemas.microsoft.com/office/drawing/2014/main" id="{17FAC790-3212-1489-40BF-704873720A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74725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de-DE" sz="1000">
                <a:solidFill>
                  <a:schemeClr val="bg2"/>
                </a:solidFill>
              </a:rPr>
              <a:t>Page </a:t>
            </a:r>
            <a:fld id="{82137C63-77AB-41D1-A3C2-DFD60028A3B1}" type="slidenum">
              <a:rPr lang="en-GB" altLang="de-DE" sz="1000" smtClean="0">
                <a:solidFill>
                  <a:schemeClr val="bg2"/>
                </a:solidFill>
              </a:rPr>
              <a:pPr>
                <a:spcBef>
                  <a:spcPct val="0"/>
                </a:spcBef>
              </a:pPr>
              <a:t>3</a:t>
            </a:fld>
            <a:endParaRPr lang="en-GB" altLang="de-DE" sz="1000">
              <a:solidFill>
                <a:schemeClr val="bg2"/>
              </a:solidFill>
            </a:endParaRPr>
          </a:p>
        </p:txBody>
      </p:sp>
      <p:sp>
        <p:nvSpPr>
          <p:cNvPr id="48133" name="Rectangle 12">
            <a:extLst>
              <a:ext uri="{FF2B5EF4-FFF2-40B4-BE49-F238E27FC236}">
                <a16:creationId xmlns:a16="http://schemas.microsoft.com/office/drawing/2014/main" id="{55D7CDD0-7C46-96E9-A0E3-B081077BD5BA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74725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162D54C-FB02-4F51-8943-B7257598C9F9}" type="datetime4">
              <a:rPr lang="en-GB" altLang="de-DE" sz="1000" smtClean="0">
                <a:solidFill>
                  <a:schemeClr val="bg2"/>
                </a:solidFill>
              </a:rPr>
              <a:pPr>
                <a:spcBef>
                  <a:spcPct val="0"/>
                </a:spcBef>
              </a:pPr>
              <a:t>08 October 2023</a:t>
            </a:fld>
            <a:endParaRPr lang="en-GB" altLang="de-DE" sz="1000">
              <a:solidFill>
                <a:schemeClr val="bg2"/>
              </a:solidFill>
            </a:endParaRPr>
          </a:p>
        </p:txBody>
      </p:sp>
      <p:sp>
        <p:nvSpPr>
          <p:cNvPr id="48134" name="Rectangle 2">
            <a:extLst>
              <a:ext uri="{FF2B5EF4-FFF2-40B4-BE49-F238E27FC236}">
                <a16:creationId xmlns:a16="http://schemas.microsoft.com/office/drawing/2014/main" id="{FDEB7F6D-67A7-8F44-9F49-556E28A28F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5" name="Rectangle 3">
            <a:extLst>
              <a:ext uri="{FF2B5EF4-FFF2-40B4-BE49-F238E27FC236}">
                <a16:creationId xmlns:a16="http://schemas.microsoft.com/office/drawing/2014/main" id="{11DCB98C-0D60-8FC6-EC3B-455D6D1C98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7738" y="4859338"/>
            <a:ext cx="5203825" cy="4608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772" tIns="47885" rIns="95772" bIns="47885"/>
          <a:lstStyle/>
          <a:p>
            <a:pPr eaLnBrk="1" hangingPunct="1"/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3623937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2313CA9F-4E58-3E9B-6FEB-6EF8A25FCC6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74725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de-DE" sz="1300">
                <a:solidFill>
                  <a:schemeClr val="bg2"/>
                </a:solidFill>
              </a:rPr>
              <a:t>Title</a:t>
            </a:r>
          </a:p>
        </p:txBody>
      </p:sp>
      <p:sp>
        <p:nvSpPr>
          <p:cNvPr id="46083" name="Rectangle 6">
            <a:extLst>
              <a:ext uri="{FF2B5EF4-FFF2-40B4-BE49-F238E27FC236}">
                <a16:creationId xmlns:a16="http://schemas.microsoft.com/office/drawing/2014/main" id="{F9F0142E-757D-5AC2-AE79-BCFC546B71A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74725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de-DE" sz="1000">
                <a:solidFill>
                  <a:schemeClr val="bg2"/>
                </a:solidFill>
              </a:rPr>
              <a:t>© KEYMILE</a:t>
            </a:r>
          </a:p>
        </p:txBody>
      </p:sp>
      <p:sp>
        <p:nvSpPr>
          <p:cNvPr id="46084" name="Rectangle 7">
            <a:extLst>
              <a:ext uri="{FF2B5EF4-FFF2-40B4-BE49-F238E27FC236}">
                <a16:creationId xmlns:a16="http://schemas.microsoft.com/office/drawing/2014/main" id="{BB4CA858-28E3-C91B-C379-A5C532F189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74725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de-DE" sz="1000">
                <a:solidFill>
                  <a:schemeClr val="bg2"/>
                </a:solidFill>
              </a:rPr>
              <a:t>Page </a:t>
            </a:r>
            <a:fld id="{989EE2A7-865E-4527-A978-1B902129F875}" type="slidenum">
              <a:rPr lang="en-GB" altLang="de-DE" sz="1000" smtClean="0">
                <a:solidFill>
                  <a:schemeClr val="bg2"/>
                </a:solidFill>
              </a:rPr>
              <a:pPr>
                <a:spcBef>
                  <a:spcPct val="0"/>
                </a:spcBef>
              </a:pPr>
              <a:t>4</a:t>
            </a:fld>
            <a:endParaRPr lang="en-GB" altLang="de-DE" sz="1000">
              <a:solidFill>
                <a:schemeClr val="bg2"/>
              </a:solidFill>
            </a:endParaRPr>
          </a:p>
        </p:txBody>
      </p:sp>
      <p:sp>
        <p:nvSpPr>
          <p:cNvPr id="46085" name="Rectangle 12">
            <a:extLst>
              <a:ext uri="{FF2B5EF4-FFF2-40B4-BE49-F238E27FC236}">
                <a16:creationId xmlns:a16="http://schemas.microsoft.com/office/drawing/2014/main" id="{16037041-1183-96CC-07E3-41B56605E11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74725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842E014-2919-4C22-9777-680ECE93ED24}" type="datetime4">
              <a:rPr lang="en-GB" altLang="de-DE" sz="1000" smtClean="0">
                <a:solidFill>
                  <a:schemeClr val="bg2"/>
                </a:solidFill>
              </a:rPr>
              <a:pPr>
                <a:spcBef>
                  <a:spcPct val="0"/>
                </a:spcBef>
              </a:pPr>
              <a:t>08 October 2023</a:t>
            </a:fld>
            <a:endParaRPr lang="en-GB" altLang="de-DE" sz="1000">
              <a:solidFill>
                <a:schemeClr val="bg2"/>
              </a:solidFill>
            </a:endParaRPr>
          </a:p>
        </p:txBody>
      </p:sp>
      <p:sp>
        <p:nvSpPr>
          <p:cNvPr id="46086" name="Rectangle 2">
            <a:extLst>
              <a:ext uri="{FF2B5EF4-FFF2-40B4-BE49-F238E27FC236}">
                <a16:creationId xmlns:a16="http://schemas.microsoft.com/office/drawing/2014/main" id="{DE2ADCAC-3A00-4918-0196-A286418BD1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7" name="Rectangle 3">
            <a:extLst>
              <a:ext uri="{FF2B5EF4-FFF2-40B4-BE49-F238E27FC236}">
                <a16:creationId xmlns:a16="http://schemas.microsoft.com/office/drawing/2014/main" id="{8E0E9A3C-CE29-09C0-276F-175F0ED954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7738" y="4859338"/>
            <a:ext cx="5203825" cy="4608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772" tIns="47885" rIns="95772" bIns="47885"/>
          <a:lstStyle/>
          <a:p>
            <a:pPr eaLnBrk="1" hangingPunct="1"/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4266446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2313CA9F-4E58-3E9B-6FEB-6EF8A25FCC6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74725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de-DE" sz="1300">
                <a:solidFill>
                  <a:schemeClr val="bg2"/>
                </a:solidFill>
              </a:rPr>
              <a:t>Title</a:t>
            </a:r>
          </a:p>
        </p:txBody>
      </p:sp>
      <p:sp>
        <p:nvSpPr>
          <p:cNvPr id="46083" name="Rectangle 6">
            <a:extLst>
              <a:ext uri="{FF2B5EF4-FFF2-40B4-BE49-F238E27FC236}">
                <a16:creationId xmlns:a16="http://schemas.microsoft.com/office/drawing/2014/main" id="{F9F0142E-757D-5AC2-AE79-BCFC546B71A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74725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de-DE" sz="1000">
                <a:solidFill>
                  <a:schemeClr val="bg2"/>
                </a:solidFill>
              </a:rPr>
              <a:t>© KEYMILE</a:t>
            </a:r>
          </a:p>
        </p:txBody>
      </p:sp>
      <p:sp>
        <p:nvSpPr>
          <p:cNvPr id="46084" name="Rectangle 7">
            <a:extLst>
              <a:ext uri="{FF2B5EF4-FFF2-40B4-BE49-F238E27FC236}">
                <a16:creationId xmlns:a16="http://schemas.microsoft.com/office/drawing/2014/main" id="{BB4CA858-28E3-C91B-C379-A5C532F189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74725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de-DE" sz="1000">
                <a:solidFill>
                  <a:schemeClr val="bg2"/>
                </a:solidFill>
              </a:rPr>
              <a:t>Page </a:t>
            </a:r>
            <a:fld id="{989EE2A7-865E-4527-A978-1B902129F875}" type="slidenum">
              <a:rPr lang="en-GB" altLang="de-DE" sz="1000" smtClean="0">
                <a:solidFill>
                  <a:schemeClr val="bg2"/>
                </a:solidFill>
              </a:rPr>
              <a:pPr>
                <a:spcBef>
                  <a:spcPct val="0"/>
                </a:spcBef>
              </a:pPr>
              <a:t>5</a:t>
            </a:fld>
            <a:endParaRPr lang="en-GB" altLang="de-DE" sz="1000">
              <a:solidFill>
                <a:schemeClr val="bg2"/>
              </a:solidFill>
            </a:endParaRPr>
          </a:p>
        </p:txBody>
      </p:sp>
      <p:sp>
        <p:nvSpPr>
          <p:cNvPr id="46085" name="Rectangle 12">
            <a:extLst>
              <a:ext uri="{FF2B5EF4-FFF2-40B4-BE49-F238E27FC236}">
                <a16:creationId xmlns:a16="http://schemas.microsoft.com/office/drawing/2014/main" id="{16037041-1183-96CC-07E3-41B56605E11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74725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842E014-2919-4C22-9777-680ECE93ED24}" type="datetime4">
              <a:rPr lang="en-GB" altLang="de-DE" sz="1000" smtClean="0">
                <a:solidFill>
                  <a:schemeClr val="bg2"/>
                </a:solidFill>
              </a:rPr>
              <a:pPr>
                <a:spcBef>
                  <a:spcPct val="0"/>
                </a:spcBef>
              </a:pPr>
              <a:t>08 October 2023</a:t>
            </a:fld>
            <a:endParaRPr lang="en-GB" altLang="de-DE" sz="1000">
              <a:solidFill>
                <a:schemeClr val="bg2"/>
              </a:solidFill>
            </a:endParaRPr>
          </a:p>
        </p:txBody>
      </p:sp>
      <p:sp>
        <p:nvSpPr>
          <p:cNvPr id="46086" name="Rectangle 2">
            <a:extLst>
              <a:ext uri="{FF2B5EF4-FFF2-40B4-BE49-F238E27FC236}">
                <a16:creationId xmlns:a16="http://schemas.microsoft.com/office/drawing/2014/main" id="{DE2ADCAC-3A00-4918-0196-A286418BD1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7" name="Rectangle 3">
            <a:extLst>
              <a:ext uri="{FF2B5EF4-FFF2-40B4-BE49-F238E27FC236}">
                <a16:creationId xmlns:a16="http://schemas.microsoft.com/office/drawing/2014/main" id="{8E0E9A3C-CE29-09C0-276F-175F0ED954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7738" y="4859338"/>
            <a:ext cx="5203825" cy="4608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772" tIns="47885" rIns="95772" bIns="47885"/>
          <a:lstStyle/>
          <a:p>
            <a:pPr eaLnBrk="1" hangingPunct="1"/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2865643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2313CA9F-4E58-3E9B-6FEB-6EF8A25FCC6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74725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de-DE" sz="1300">
                <a:solidFill>
                  <a:schemeClr val="bg2"/>
                </a:solidFill>
              </a:rPr>
              <a:t>Title</a:t>
            </a:r>
          </a:p>
        </p:txBody>
      </p:sp>
      <p:sp>
        <p:nvSpPr>
          <p:cNvPr id="46083" name="Rectangle 6">
            <a:extLst>
              <a:ext uri="{FF2B5EF4-FFF2-40B4-BE49-F238E27FC236}">
                <a16:creationId xmlns:a16="http://schemas.microsoft.com/office/drawing/2014/main" id="{F9F0142E-757D-5AC2-AE79-BCFC546B71A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74725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de-DE" sz="1000">
                <a:solidFill>
                  <a:schemeClr val="bg2"/>
                </a:solidFill>
              </a:rPr>
              <a:t>© KEYMILE</a:t>
            </a:r>
          </a:p>
        </p:txBody>
      </p:sp>
      <p:sp>
        <p:nvSpPr>
          <p:cNvPr id="46084" name="Rectangle 7">
            <a:extLst>
              <a:ext uri="{FF2B5EF4-FFF2-40B4-BE49-F238E27FC236}">
                <a16:creationId xmlns:a16="http://schemas.microsoft.com/office/drawing/2014/main" id="{BB4CA858-28E3-C91B-C379-A5C532F189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74725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de-DE" sz="1000">
                <a:solidFill>
                  <a:schemeClr val="bg2"/>
                </a:solidFill>
              </a:rPr>
              <a:t>Page </a:t>
            </a:r>
            <a:fld id="{989EE2A7-865E-4527-A978-1B902129F875}" type="slidenum">
              <a:rPr lang="en-GB" altLang="de-DE" sz="1000" smtClean="0">
                <a:solidFill>
                  <a:schemeClr val="bg2"/>
                </a:solidFill>
              </a:rPr>
              <a:pPr>
                <a:spcBef>
                  <a:spcPct val="0"/>
                </a:spcBef>
              </a:pPr>
              <a:t>6</a:t>
            </a:fld>
            <a:endParaRPr lang="en-GB" altLang="de-DE" sz="1000">
              <a:solidFill>
                <a:schemeClr val="bg2"/>
              </a:solidFill>
            </a:endParaRPr>
          </a:p>
        </p:txBody>
      </p:sp>
      <p:sp>
        <p:nvSpPr>
          <p:cNvPr id="46085" name="Rectangle 12">
            <a:extLst>
              <a:ext uri="{FF2B5EF4-FFF2-40B4-BE49-F238E27FC236}">
                <a16:creationId xmlns:a16="http://schemas.microsoft.com/office/drawing/2014/main" id="{16037041-1183-96CC-07E3-41B56605E11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74725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842E014-2919-4C22-9777-680ECE93ED24}" type="datetime4">
              <a:rPr lang="en-GB" altLang="de-DE" sz="1000" smtClean="0">
                <a:solidFill>
                  <a:schemeClr val="bg2"/>
                </a:solidFill>
              </a:rPr>
              <a:pPr>
                <a:spcBef>
                  <a:spcPct val="0"/>
                </a:spcBef>
              </a:pPr>
              <a:t>08 October 2023</a:t>
            </a:fld>
            <a:endParaRPr lang="en-GB" altLang="de-DE" sz="1000">
              <a:solidFill>
                <a:schemeClr val="bg2"/>
              </a:solidFill>
            </a:endParaRPr>
          </a:p>
        </p:txBody>
      </p:sp>
      <p:sp>
        <p:nvSpPr>
          <p:cNvPr id="46086" name="Rectangle 2">
            <a:extLst>
              <a:ext uri="{FF2B5EF4-FFF2-40B4-BE49-F238E27FC236}">
                <a16:creationId xmlns:a16="http://schemas.microsoft.com/office/drawing/2014/main" id="{DE2ADCAC-3A00-4918-0196-A286418BD1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7" name="Rectangle 3">
            <a:extLst>
              <a:ext uri="{FF2B5EF4-FFF2-40B4-BE49-F238E27FC236}">
                <a16:creationId xmlns:a16="http://schemas.microsoft.com/office/drawing/2014/main" id="{8E0E9A3C-CE29-09C0-276F-175F0ED954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7738" y="4859338"/>
            <a:ext cx="5203825" cy="4608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772" tIns="47885" rIns="95772" bIns="47885"/>
          <a:lstStyle/>
          <a:p>
            <a:pPr eaLnBrk="1" hangingPunct="1"/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11208713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2313CA9F-4E58-3E9B-6FEB-6EF8A25FCC6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74725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de-DE" sz="1300">
                <a:solidFill>
                  <a:schemeClr val="bg2"/>
                </a:solidFill>
              </a:rPr>
              <a:t>Title</a:t>
            </a:r>
          </a:p>
        </p:txBody>
      </p:sp>
      <p:sp>
        <p:nvSpPr>
          <p:cNvPr id="46083" name="Rectangle 6">
            <a:extLst>
              <a:ext uri="{FF2B5EF4-FFF2-40B4-BE49-F238E27FC236}">
                <a16:creationId xmlns:a16="http://schemas.microsoft.com/office/drawing/2014/main" id="{F9F0142E-757D-5AC2-AE79-BCFC546B71A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74725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de-DE" sz="1000">
                <a:solidFill>
                  <a:schemeClr val="bg2"/>
                </a:solidFill>
              </a:rPr>
              <a:t>© KEYMILE</a:t>
            </a:r>
          </a:p>
        </p:txBody>
      </p:sp>
      <p:sp>
        <p:nvSpPr>
          <p:cNvPr id="46084" name="Rectangle 7">
            <a:extLst>
              <a:ext uri="{FF2B5EF4-FFF2-40B4-BE49-F238E27FC236}">
                <a16:creationId xmlns:a16="http://schemas.microsoft.com/office/drawing/2014/main" id="{BB4CA858-28E3-C91B-C379-A5C532F189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74725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de-DE" sz="1000">
                <a:solidFill>
                  <a:schemeClr val="bg2"/>
                </a:solidFill>
              </a:rPr>
              <a:t>Page </a:t>
            </a:r>
            <a:fld id="{989EE2A7-865E-4527-A978-1B902129F875}" type="slidenum">
              <a:rPr lang="en-GB" altLang="de-DE" sz="1000" smtClean="0">
                <a:solidFill>
                  <a:schemeClr val="bg2"/>
                </a:solidFill>
              </a:rPr>
              <a:pPr>
                <a:spcBef>
                  <a:spcPct val="0"/>
                </a:spcBef>
              </a:pPr>
              <a:t>7</a:t>
            </a:fld>
            <a:endParaRPr lang="en-GB" altLang="de-DE" sz="1000">
              <a:solidFill>
                <a:schemeClr val="bg2"/>
              </a:solidFill>
            </a:endParaRPr>
          </a:p>
        </p:txBody>
      </p:sp>
      <p:sp>
        <p:nvSpPr>
          <p:cNvPr id="46085" name="Rectangle 12">
            <a:extLst>
              <a:ext uri="{FF2B5EF4-FFF2-40B4-BE49-F238E27FC236}">
                <a16:creationId xmlns:a16="http://schemas.microsoft.com/office/drawing/2014/main" id="{16037041-1183-96CC-07E3-41B56605E11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74725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842E014-2919-4C22-9777-680ECE93ED24}" type="datetime4">
              <a:rPr lang="en-GB" altLang="de-DE" sz="1000" smtClean="0">
                <a:solidFill>
                  <a:schemeClr val="bg2"/>
                </a:solidFill>
              </a:rPr>
              <a:pPr>
                <a:spcBef>
                  <a:spcPct val="0"/>
                </a:spcBef>
              </a:pPr>
              <a:t>08 October 2023</a:t>
            </a:fld>
            <a:endParaRPr lang="en-GB" altLang="de-DE" sz="1000">
              <a:solidFill>
                <a:schemeClr val="bg2"/>
              </a:solidFill>
            </a:endParaRPr>
          </a:p>
        </p:txBody>
      </p:sp>
      <p:sp>
        <p:nvSpPr>
          <p:cNvPr id="46086" name="Rectangle 2">
            <a:extLst>
              <a:ext uri="{FF2B5EF4-FFF2-40B4-BE49-F238E27FC236}">
                <a16:creationId xmlns:a16="http://schemas.microsoft.com/office/drawing/2014/main" id="{DE2ADCAC-3A00-4918-0196-A286418BD1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7" name="Rectangle 3">
            <a:extLst>
              <a:ext uri="{FF2B5EF4-FFF2-40B4-BE49-F238E27FC236}">
                <a16:creationId xmlns:a16="http://schemas.microsoft.com/office/drawing/2014/main" id="{8E0E9A3C-CE29-09C0-276F-175F0ED954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7738" y="4859338"/>
            <a:ext cx="5203825" cy="4608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772" tIns="47885" rIns="95772" bIns="47885"/>
          <a:lstStyle/>
          <a:p>
            <a:pPr eaLnBrk="1" hangingPunct="1"/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21780810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2313CA9F-4E58-3E9B-6FEB-6EF8A25FCC6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74725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de-DE" sz="1300">
                <a:solidFill>
                  <a:schemeClr val="bg2"/>
                </a:solidFill>
              </a:rPr>
              <a:t>Title</a:t>
            </a:r>
          </a:p>
        </p:txBody>
      </p:sp>
      <p:sp>
        <p:nvSpPr>
          <p:cNvPr id="46083" name="Rectangle 6">
            <a:extLst>
              <a:ext uri="{FF2B5EF4-FFF2-40B4-BE49-F238E27FC236}">
                <a16:creationId xmlns:a16="http://schemas.microsoft.com/office/drawing/2014/main" id="{F9F0142E-757D-5AC2-AE79-BCFC546B71A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74725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de-DE" sz="1000">
                <a:solidFill>
                  <a:schemeClr val="bg2"/>
                </a:solidFill>
              </a:rPr>
              <a:t>© KEYMILE</a:t>
            </a:r>
          </a:p>
        </p:txBody>
      </p:sp>
      <p:sp>
        <p:nvSpPr>
          <p:cNvPr id="46084" name="Rectangle 7">
            <a:extLst>
              <a:ext uri="{FF2B5EF4-FFF2-40B4-BE49-F238E27FC236}">
                <a16:creationId xmlns:a16="http://schemas.microsoft.com/office/drawing/2014/main" id="{BB4CA858-28E3-C91B-C379-A5C532F189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74725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de-DE" sz="1000">
                <a:solidFill>
                  <a:schemeClr val="bg2"/>
                </a:solidFill>
              </a:rPr>
              <a:t>Page </a:t>
            </a:r>
            <a:fld id="{989EE2A7-865E-4527-A978-1B902129F875}" type="slidenum">
              <a:rPr lang="en-GB" altLang="de-DE" sz="1000" smtClean="0">
                <a:solidFill>
                  <a:schemeClr val="bg2"/>
                </a:solidFill>
              </a:rPr>
              <a:pPr>
                <a:spcBef>
                  <a:spcPct val="0"/>
                </a:spcBef>
              </a:pPr>
              <a:t>8</a:t>
            </a:fld>
            <a:endParaRPr lang="en-GB" altLang="de-DE" sz="1000">
              <a:solidFill>
                <a:schemeClr val="bg2"/>
              </a:solidFill>
            </a:endParaRPr>
          </a:p>
        </p:txBody>
      </p:sp>
      <p:sp>
        <p:nvSpPr>
          <p:cNvPr id="46085" name="Rectangle 12">
            <a:extLst>
              <a:ext uri="{FF2B5EF4-FFF2-40B4-BE49-F238E27FC236}">
                <a16:creationId xmlns:a16="http://schemas.microsoft.com/office/drawing/2014/main" id="{16037041-1183-96CC-07E3-41B56605E11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74725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842E014-2919-4C22-9777-680ECE93ED24}" type="datetime4">
              <a:rPr lang="en-GB" altLang="de-DE" sz="1000" smtClean="0">
                <a:solidFill>
                  <a:schemeClr val="bg2"/>
                </a:solidFill>
              </a:rPr>
              <a:pPr>
                <a:spcBef>
                  <a:spcPct val="0"/>
                </a:spcBef>
              </a:pPr>
              <a:t>08 October 2023</a:t>
            </a:fld>
            <a:endParaRPr lang="en-GB" altLang="de-DE" sz="1000">
              <a:solidFill>
                <a:schemeClr val="bg2"/>
              </a:solidFill>
            </a:endParaRPr>
          </a:p>
        </p:txBody>
      </p:sp>
      <p:sp>
        <p:nvSpPr>
          <p:cNvPr id="46086" name="Rectangle 2">
            <a:extLst>
              <a:ext uri="{FF2B5EF4-FFF2-40B4-BE49-F238E27FC236}">
                <a16:creationId xmlns:a16="http://schemas.microsoft.com/office/drawing/2014/main" id="{DE2ADCAC-3A00-4918-0196-A286418BD1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7" name="Rectangle 3">
            <a:extLst>
              <a:ext uri="{FF2B5EF4-FFF2-40B4-BE49-F238E27FC236}">
                <a16:creationId xmlns:a16="http://schemas.microsoft.com/office/drawing/2014/main" id="{8E0E9A3C-CE29-09C0-276F-175F0ED954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7738" y="4859338"/>
            <a:ext cx="5203825" cy="4608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772" tIns="47885" rIns="95772" bIns="47885"/>
          <a:lstStyle/>
          <a:p>
            <a:pPr eaLnBrk="1" hangingPunct="1"/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5237088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2313CA9F-4E58-3E9B-6FEB-6EF8A25FCC6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74725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de-DE" sz="1300">
                <a:solidFill>
                  <a:schemeClr val="bg2"/>
                </a:solidFill>
              </a:rPr>
              <a:t>Title</a:t>
            </a:r>
          </a:p>
        </p:txBody>
      </p:sp>
      <p:sp>
        <p:nvSpPr>
          <p:cNvPr id="46083" name="Rectangle 6">
            <a:extLst>
              <a:ext uri="{FF2B5EF4-FFF2-40B4-BE49-F238E27FC236}">
                <a16:creationId xmlns:a16="http://schemas.microsoft.com/office/drawing/2014/main" id="{F9F0142E-757D-5AC2-AE79-BCFC546B71A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74725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de-DE" sz="1000">
                <a:solidFill>
                  <a:schemeClr val="bg2"/>
                </a:solidFill>
              </a:rPr>
              <a:t>© KEYMILE</a:t>
            </a:r>
          </a:p>
        </p:txBody>
      </p:sp>
      <p:sp>
        <p:nvSpPr>
          <p:cNvPr id="46084" name="Rectangle 7">
            <a:extLst>
              <a:ext uri="{FF2B5EF4-FFF2-40B4-BE49-F238E27FC236}">
                <a16:creationId xmlns:a16="http://schemas.microsoft.com/office/drawing/2014/main" id="{BB4CA858-28E3-C91B-C379-A5C532F189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74725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de-DE" sz="1000">
                <a:solidFill>
                  <a:schemeClr val="bg2"/>
                </a:solidFill>
              </a:rPr>
              <a:t>Page </a:t>
            </a:r>
            <a:fld id="{989EE2A7-865E-4527-A978-1B902129F875}" type="slidenum">
              <a:rPr lang="en-GB" altLang="de-DE" sz="1000" smtClean="0">
                <a:solidFill>
                  <a:schemeClr val="bg2"/>
                </a:solidFill>
              </a:rPr>
              <a:pPr>
                <a:spcBef>
                  <a:spcPct val="0"/>
                </a:spcBef>
              </a:pPr>
              <a:t>9</a:t>
            </a:fld>
            <a:endParaRPr lang="en-GB" altLang="de-DE" sz="1000">
              <a:solidFill>
                <a:schemeClr val="bg2"/>
              </a:solidFill>
            </a:endParaRPr>
          </a:p>
        </p:txBody>
      </p:sp>
      <p:sp>
        <p:nvSpPr>
          <p:cNvPr id="46085" name="Rectangle 12">
            <a:extLst>
              <a:ext uri="{FF2B5EF4-FFF2-40B4-BE49-F238E27FC236}">
                <a16:creationId xmlns:a16="http://schemas.microsoft.com/office/drawing/2014/main" id="{16037041-1183-96CC-07E3-41B56605E11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74725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74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74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842E014-2919-4C22-9777-680ECE93ED24}" type="datetime4">
              <a:rPr lang="en-GB" altLang="de-DE" sz="1000" smtClean="0">
                <a:solidFill>
                  <a:schemeClr val="bg2"/>
                </a:solidFill>
              </a:rPr>
              <a:pPr>
                <a:spcBef>
                  <a:spcPct val="0"/>
                </a:spcBef>
              </a:pPr>
              <a:t>08 October 2023</a:t>
            </a:fld>
            <a:endParaRPr lang="en-GB" altLang="de-DE" sz="1000">
              <a:solidFill>
                <a:schemeClr val="bg2"/>
              </a:solidFill>
            </a:endParaRPr>
          </a:p>
        </p:txBody>
      </p:sp>
      <p:sp>
        <p:nvSpPr>
          <p:cNvPr id="46086" name="Rectangle 2">
            <a:extLst>
              <a:ext uri="{FF2B5EF4-FFF2-40B4-BE49-F238E27FC236}">
                <a16:creationId xmlns:a16="http://schemas.microsoft.com/office/drawing/2014/main" id="{DE2ADCAC-3A00-4918-0196-A286418BD1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7" name="Rectangle 3">
            <a:extLst>
              <a:ext uri="{FF2B5EF4-FFF2-40B4-BE49-F238E27FC236}">
                <a16:creationId xmlns:a16="http://schemas.microsoft.com/office/drawing/2014/main" id="{8E0E9A3C-CE29-09C0-276F-175F0ED954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7738" y="4859338"/>
            <a:ext cx="5203825" cy="4608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772" tIns="47885" rIns="95772" bIns="47885"/>
          <a:lstStyle/>
          <a:p>
            <a:pPr eaLnBrk="1" hangingPunct="1"/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2579452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03FAD14B-349A-5489-689C-10122CC009F7}"/>
              </a:ext>
            </a:extLst>
          </p:cNvPr>
          <p:cNvGraphicFramePr>
            <a:graphicFrameLocks noGrp="1"/>
          </p:cNvGraphicFramePr>
          <p:nvPr/>
        </p:nvGraphicFramePr>
        <p:xfrm>
          <a:off x="611188" y="284163"/>
          <a:ext cx="3529012" cy="7191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290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19137">
                <a:tc>
                  <a:txBody>
                    <a:bodyPr/>
                    <a:lstStyle/>
                    <a:p>
                      <a:pPr algn="l">
                        <a:spcAft>
                          <a:spcPts val="150"/>
                        </a:spcAft>
                      </a:pPr>
                      <a:r>
                        <a:rPr lang="de-CH" sz="900" dirty="0">
                          <a:effectLst/>
                        </a:rPr>
                        <a:t>UNION SCHWEIZERISCHER KURZWELLEN-AMATEURE</a:t>
                      </a:r>
                    </a:p>
                    <a:p>
                      <a:pPr algn="l">
                        <a:spcAft>
                          <a:spcPts val="150"/>
                        </a:spcAft>
                      </a:pPr>
                      <a:r>
                        <a:rPr lang="de-CH" sz="900" dirty="0">
                          <a:effectLst/>
                        </a:rPr>
                        <a:t>UNION DES AMATEURS SUISSES D’ONDES COURTES</a:t>
                      </a:r>
                    </a:p>
                    <a:p>
                      <a:pPr algn="l">
                        <a:spcAft>
                          <a:spcPts val="150"/>
                        </a:spcAft>
                      </a:pPr>
                      <a:r>
                        <a:rPr lang="de-CH" sz="900" dirty="0">
                          <a:effectLst/>
                        </a:rPr>
                        <a:t>UNIONE RADIOAMATORI DI</a:t>
                      </a:r>
                      <a:r>
                        <a:rPr lang="it-IT" sz="900" dirty="0">
                          <a:effectLst/>
                        </a:rPr>
                        <a:t> ONDE CORTE SVIZZERI</a:t>
                      </a:r>
                      <a:endParaRPr lang="de-CH" sz="900" dirty="0">
                        <a:effectLst/>
                      </a:endParaRPr>
                    </a:p>
                    <a:p>
                      <a:pPr algn="l">
                        <a:spcAft>
                          <a:spcPts val="150"/>
                        </a:spcAft>
                      </a:pPr>
                      <a:r>
                        <a:rPr lang="en-GB" sz="900" dirty="0">
                          <a:effectLst/>
                        </a:rPr>
                        <a:t>UNION OF SWISS SHORT WAVE AMATEURS</a:t>
                      </a:r>
                      <a:endParaRPr lang="de-CH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86" marR="901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1EED2508-2B97-38D3-88D8-114DB4B2C7EC}"/>
              </a:ext>
            </a:extLst>
          </p:cNvPr>
          <p:cNvGraphicFramePr>
            <a:graphicFrameLocks noGrp="1"/>
          </p:cNvGraphicFramePr>
          <p:nvPr/>
        </p:nvGraphicFramePr>
        <p:xfrm>
          <a:off x="6200775" y="476250"/>
          <a:ext cx="2808288" cy="2889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08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8925">
                <a:tc>
                  <a:txBody>
                    <a:bodyPr/>
                    <a:lstStyle/>
                    <a:p>
                      <a:pPr algn="l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de-CH" sz="1600" b="1" dirty="0">
                          <a:effectLst/>
                        </a:rPr>
                        <a:t>USKA Sektion </a:t>
                      </a:r>
                      <a:r>
                        <a:rPr lang="en-GB" sz="1600" b="1" dirty="0">
                          <a:effectLst/>
                        </a:rPr>
                        <a:t>Thun, HB9T</a:t>
                      </a:r>
                      <a:endParaRPr lang="de-CH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78" marR="90178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8C7AC497-633D-F037-3EBD-D07AA9F8C3C4}"/>
              </a:ext>
            </a:extLst>
          </p:cNvPr>
          <p:cNvSpPr txBox="1"/>
          <p:nvPr userDrawn="1"/>
        </p:nvSpPr>
        <p:spPr>
          <a:xfrm>
            <a:off x="250825" y="6319838"/>
            <a:ext cx="1081088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de-DE" sz="1050" dirty="0">
                <a:solidFill>
                  <a:srgbClr val="969696"/>
                </a:solidFill>
              </a:rPr>
              <a:t>Oktober 2023</a:t>
            </a:r>
            <a:endParaRPr lang="de-CH" sz="1050" dirty="0">
              <a:solidFill>
                <a:srgbClr val="969696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3E09F73-A62F-41DF-2FFC-14C2DE455053}"/>
              </a:ext>
            </a:extLst>
          </p:cNvPr>
          <p:cNvSpPr txBox="1"/>
          <p:nvPr userDrawn="1"/>
        </p:nvSpPr>
        <p:spPr>
          <a:xfrm>
            <a:off x="3851275" y="6319838"/>
            <a:ext cx="1512888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GB" altLang="de-DE" sz="1050" dirty="0">
                <a:solidFill>
                  <a:srgbClr val="969696"/>
                </a:solidFill>
              </a:rPr>
              <a:t>© HB9T, FUEGO</a:t>
            </a:r>
            <a:endParaRPr lang="de-CH" sz="1050" dirty="0">
              <a:solidFill>
                <a:srgbClr val="969696"/>
              </a:solidFill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BC1D48DB-EFC6-DB7F-17D4-DCD47B2AB15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052513"/>
            <a:ext cx="9144000" cy="5029200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GB" alt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90693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8">
            <a:extLst>
              <a:ext uri="{FF2B5EF4-FFF2-40B4-BE49-F238E27FC236}">
                <a16:creationId xmlns:a16="http://schemas.microsoft.com/office/drawing/2014/main" id="{BD972BAE-1C40-F586-03DE-C09E475A59C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6418263"/>
            <a:ext cx="74295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umsplatzhalter 4">
            <a:extLst>
              <a:ext uri="{FF2B5EF4-FFF2-40B4-BE49-F238E27FC236}">
                <a16:creationId xmlns:a16="http://schemas.microsoft.com/office/drawing/2014/main" id="{024BBBF9-0E7A-AB0C-83DC-8FE44C53A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de-DE"/>
              <a:t>03. Mai 2018</a:t>
            </a:r>
          </a:p>
        </p:txBody>
      </p:sp>
    </p:spTree>
    <p:extLst>
      <p:ext uri="{BB962C8B-B14F-4D97-AF65-F5344CB8AC3E}">
        <p14:creationId xmlns:p14="http://schemas.microsoft.com/office/powerpoint/2010/main" val="291398572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1">
            <a:extLst>
              <a:ext uri="{FF2B5EF4-FFF2-40B4-BE49-F238E27FC236}">
                <a16:creationId xmlns:a16="http://schemas.microsoft.com/office/drawing/2014/main" id="{693723BD-94BA-659E-2CB1-BE9BCE43F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0825" cy="144463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txBody>
          <a:bodyPr wrap="none" anchor="ctr"/>
          <a:lstStyle>
            <a:lvl1pPr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GB" altLang="de-DE">
              <a:solidFill>
                <a:schemeClr val="tx1"/>
              </a:solidFill>
            </a:endParaRPr>
          </a:p>
        </p:txBody>
      </p:sp>
      <p:sp>
        <p:nvSpPr>
          <p:cNvPr id="1027" name="Line 12">
            <a:extLst>
              <a:ext uri="{FF2B5EF4-FFF2-40B4-BE49-F238E27FC236}">
                <a16:creationId xmlns:a16="http://schemas.microsoft.com/office/drawing/2014/main" id="{50B94CE0-7237-7A27-EF29-E7C5DF790281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036638"/>
            <a:ext cx="9144000" cy="0"/>
          </a:xfrm>
          <a:prstGeom prst="line">
            <a:avLst/>
          </a:prstGeom>
          <a:noFill/>
          <a:ln w="12700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8" name="Line 13">
            <a:extLst>
              <a:ext uri="{FF2B5EF4-FFF2-40B4-BE49-F238E27FC236}">
                <a16:creationId xmlns:a16="http://schemas.microsoft.com/office/drawing/2014/main" id="{08361F17-F684-95FA-F124-52B3C7192B53}"/>
              </a:ext>
            </a:extLst>
          </p:cNvPr>
          <p:cNvSpPr>
            <a:spLocks noChangeShapeType="1"/>
          </p:cNvSpPr>
          <p:nvPr/>
        </p:nvSpPr>
        <p:spPr bwMode="auto">
          <a:xfrm>
            <a:off x="3175" y="6092825"/>
            <a:ext cx="9140825" cy="0"/>
          </a:xfrm>
          <a:prstGeom prst="line">
            <a:avLst/>
          </a:prstGeom>
          <a:noFill/>
          <a:ln w="12700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8" name="Rectangle 34">
            <a:extLst>
              <a:ext uri="{FF2B5EF4-FFF2-40B4-BE49-F238E27FC236}">
                <a16:creationId xmlns:a16="http://schemas.microsoft.com/office/drawing/2014/main" id="{9C8323A7-6494-823C-1A30-EE063DCFE0D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05275" y="6381750"/>
            <a:ext cx="739775" cy="3143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>
                <a:solidFill>
                  <a:schemeClr val="bg2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GB" altLang="de-DE"/>
              <a:t>© HB9T</a:t>
            </a:r>
          </a:p>
        </p:txBody>
      </p:sp>
      <p:sp>
        <p:nvSpPr>
          <p:cNvPr id="1061" name="Rectangle 37">
            <a:extLst>
              <a:ext uri="{FF2B5EF4-FFF2-40B4-BE49-F238E27FC236}">
                <a16:creationId xmlns:a16="http://schemas.microsoft.com/office/drawing/2014/main" id="{17FF8168-B44D-2EC7-F1B1-3DC295B71FA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79388" y="6381750"/>
            <a:ext cx="1409700" cy="3143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solidFill>
                  <a:schemeClr val="bg2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GB" altLang="de-DE"/>
              <a:t>21. </a:t>
            </a:r>
            <a:r>
              <a:rPr lang="en-GB" altLang="de-DE" err="1"/>
              <a:t>Juni</a:t>
            </a:r>
            <a:r>
              <a:rPr lang="en-GB" altLang="de-DE"/>
              <a:t> 2018</a:t>
            </a:r>
          </a:p>
        </p:txBody>
      </p:sp>
      <p:pic>
        <p:nvPicPr>
          <p:cNvPr id="1031" name="Picture 40" descr="USKA-Logo Gold auf weiss">
            <a:extLst>
              <a:ext uri="{FF2B5EF4-FFF2-40B4-BE49-F238E27FC236}">
                <a16:creationId xmlns:a16="http://schemas.microsoft.com/office/drawing/2014/main" id="{0C653912-8365-9A1E-FE6F-DF0E668C1C5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2088"/>
            <a:ext cx="4064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45" descr="Logo Neutral 1948">
            <a:extLst>
              <a:ext uri="{FF2B5EF4-FFF2-40B4-BE49-F238E27FC236}">
                <a16:creationId xmlns:a16="http://schemas.microsoft.com/office/drawing/2014/main" id="{1C890255-61DF-03DE-0383-BAD52646673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6165850"/>
            <a:ext cx="6127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</p:sldLayoutIdLst>
  <p:transition/>
  <p:hf sldNum="0"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600" b="1" kern="12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chemeClr val="bg2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chemeClr val="bg2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chemeClr val="bg2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chemeClr val="bg2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600" b="1">
          <a:solidFill>
            <a:schemeClr val="bg2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600" b="1">
          <a:solidFill>
            <a:schemeClr val="bg2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600" b="1">
          <a:solidFill>
            <a:schemeClr val="bg2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600" b="1">
          <a:solidFill>
            <a:schemeClr val="bg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76250" indent="-285750" algn="l" rtl="0" eaLnBrk="0" fontAlgn="base" hangingPunct="0">
        <a:spcBef>
          <a:spcPct val="50000"/>
        </a:spcBef>
        <a:spcAft>
          <a:spcPct val="0"/>
        </a:spcAft>
        <a:buClr>
          <a:schemeClr val="tx1"/>
        </a:buClr>
        <a:buFont typeface="Webdings" panose="05030102010509060703" pitchFamily="18" charset="2"/>
        <a:buChar char="4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800100" indent="-133350" algn="l" rtl="0" eaLnBrk="0" fontAlgn="base" hangingPunct="0">
        <a:spcBef>
          <a:spcPct val="50000"/>
        </a:spcBef>
        <a:spcAft>
          <a:spcPct val="0"/>
        </a:spcAft>
        <a:buClr>
          <a:schemeClr val="tx1"/>
        </a:buClr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138113" algn="l" rtl="0" eaLnBrk="0" fontAlgn="base" hangingPunct="0">
        <a:spcBef>
          <a:spcPct val="20000"/>
        </a:spcBef>
        <a:spcAft>
          <a:spcPct val="0"/>
        </a:spcAft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128838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feld 2">
            <a:extLst>
              <a:ext uri="{FF2B5EF4-FFF2-40B4-BE49-F238E27FC236}">
                <a16:creationId xmlns:a16="http://schemas.microsoft.com/office/drawing/2014/main" id="{B13C830B-00E5-2933-9B2E-F1704BA314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1988840"/>
            <a:ext cx="5545311" cy="344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altLang="de-DE" sz="2400" b="1" dirty="0"/>
              <a:t>- </a:t>
            </a:r>
            <a:r>
              <a:rPr lang="de-DE" altLang="de-DE" sz="2400" b="1" dirty="0">
                <a:cs typeface="Arial" panose="020B0604020202020204" pitchFamily="34" charset="0"/>
              </a:rPr>
              <a:t>Gateways Betrieb im Normalfall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altLang="de-DE" sz="2400" b="1" dirty="0">
                <a:cs typeface="Arial" panose="020B0604020202020204" pitchFamily="34" charset="0"/>
              </a:rPr>
              <a:t>- Provider Sky DSL via KA-Sat</a:t>
            </a:r>
            <a:endParaRPr lang="de-DE" altLang="de-DE" sz="2400" i="1" dirty="0"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altLang="de-DE" sz="2400" b="1" dirty="0">
                <a:cs typeface="Arial" panose="020B0604020202020204" pitchFamily="34" charset="0"/>
              </a:rPr>
              <a:t>- Technische Anlage</a:t>
            </a:r>
            <a:endParaRPr lang="de-DE" altLang="de-DE" sz="2400" dirty="0"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de-DE" altLang="de-DE" sz="2400" b="1" dirty="0">
                <a:cs typeface="Arial" panose="020B0604020202020204" pitchFamily="34" charset="0"/>
              </a:rPr>
              <a:t>- Installation der Anlage (Outdoor)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de-DE" altLang="de-DE" sz="2400" b="1" dirty="0">
                <a:cs typeface="Arial" panose="020B0604020202020204" pitchFamily="34" charset="0"/>
              </a:rPr>
              <a:t>- Installation der Anlage (Indoor)</a:t>
            </a:r>
            <a:endParaRPr lang="de-DE" altLang="de-DE" sz="2400" dirty="0"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altLang="de-DE" sz="2400" b="1" dirty="0">
                <a:cs typeface="Arial" panose="020B0604020202020204" pitchFamily="34" charset="0"/>
              </a:rPr>
              <a:t>- Leistung, Datendurchsatz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altLang="de-DE" sz="2400" b="1" dirty="0">
                <a:cs typeface="Arial" panose="020B0604020202020204" pitchFamily="34" charset="0"/>
              </a:rPr>
              <a:t>- Kosten</a:t>
            </a:r>
          </a:p>
        </p:txBody>
      </p:sp>
      <p:sp>
        <p:nvSpPr>
          <p:cNvPr id="6147" name="Textfeld 3">
            <a:extLst>
              <a:ext uri="{FF2B5EF4-FFF2-40B4-BE49-F238E27FC236}">
                <a16:creationId xmlns:a16="http://schemas.microsoft.com/office/drawing/2014/main" id="{57D5A2A8-1540-776D-544C-50D9E2A3BC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128713"/>
            <a:ext cx="87856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altLang="de-DE" sz="3200" b="1" dirty="0">
                <a:solidFill>
                  <a:schemeClr val="tx1"/>
                </a:solidFill>
              </a:rPr>
              <a:t>Anbindung Winlink-Gateways im Notfunkfall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feld 3">
            <a:extLst>
              <a:ext uri="{FF2B5EF4-FFF2-40B4-BE49-F238E27FC236}">
                <a16:creationId xmlns:a16="http://schemas.microsoft.com/office/drawing/2014/main" id="{C53F4714-D5E9-9CEB-2287-80C7939B21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1128713"/>
            <a:ext cx="82809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2800" b="1" dirty="0">
                <a:solidFill>
                  <a:schemeClr val="tx1"/>
                </a:solidFill>
              </a:rPr>
              <a:t>Anbindung </a:t>
            </a:r>
            <a:r>
              <a:rPr lang="de-CH" altLang="de-DE" sz="2800" b="1" dirty="0" err="1">
                <a:solidFill>
                  <a:schemeClr val="tx1"/>
                </a:solidFill>
              </a:rPr>
              <a:t>Winlink</a:t>
            </a:r>
            <a:r>
              <a:rPr lang="de-CH" altLang="de-DE" sz="2800" b="1" dirty="0">
                <a:solidFill>
                  <a:schemeClr val="tx1"/>
                </a:solidFill>
              </a:rPr>
              <a:t>-Gateways im Notfunkfall </a:t>
            </a:r>
          </a:p>
        </p:txBody>
      </p:sp>
      <p:sp>
        <p:nvSpPr>
          <p:cNvPr id="45060" name="Textfeld 5">
            <a:extLst>
              <a:ext uri="{FF2B5EF4-FFF2-40B4-BE49-F238E27FC236}">
                <a16:creationId xmlns:a16="http://schemas.microsoft.com/office/drawing/2014/main" id="{3DA82544-D550-B461-357A-2C5929DFA5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555" y="1764461"/>
            <a:ext cx="85709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400" b="1" dirty="0"/>
              <a:t>Kosten</a:t>
            </a:r>
          </a:p>
          <a:p>
            <a:endParaRPr lang="de-DE" altLang="de-DE" sz="2400" b="1" dirty="0"/>
          </a:p>
        </p:txBody>
      </p:sp>
      <p:sp>
        <p:nvSpPr>
          <p:cNvPr id="9" name="Textfeld 5">
            <a:extLst>
              <a:ext uri="{FF2B5EF4-FFF2-40B4-BE49-F238E27FC236}">
                <a16:creationId xmlns:a16="http://schemas.microsoft.com/office/drawing/2014/main" id="{B3471E17-3036-C39C-6E2E-B979194F3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5511" y="5288108"/>
            <a:ext cx="15121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2000" b="1" dirty="0"/>
              <a:t>Miete Kauf</a:t>
            </a:r>
            <a:endParaRPr lang="de-DE" altLang="de-DE" sz="2000" b="1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5F17EA0-7D4F-BC53-D54E-7E9F86166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034" y="2348880"/>
            <a:ext cx="6169122" cy="280831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39ABDFE-45AE-3FE1-A732-1B893651BE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7069" y="3732450"/>
            <a:ext cx="2351017" cy="141694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C3FCC73-6E69-EE54-A67A-742B58D50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248" y="5303929"/>
            <a:ext cx="201622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2000" b="1" dirty="0"/>
              <a:t>Kosten aktuell, pro Monat</a:t>
            </a:r>
            <a:endParaRPr lang="de-DE" alt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1683495672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feld 3">
            <a:extLst>
              <a:ext uri="{FF2B5EF4-FFF2-40B4-BE49-F238E27FC236}">
                <a16:creationId xmlns:a16="http://schemas.microsoft.com/office/drawing/2014/main" id="{C53F4714-D5E9-9CEB-2287-80C7939B21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555" y="1099233"/>
            <a:ext cx="82809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2800" b="1" dirty="0">
                <a:solidFill>
                  <a:schemeClr val="tx1"/>
                </a:solidFill>
              </a:rPr>
              <a:t>Anbindung </a:t>
            </a:r>
            <a:r>
              <a:rPr lang="de-CH" altLang="de-DE" sz="2800" b="1" dirty="0" err="1">
                <a:solidFill>
                  <a:schemeClr val="tx1"/>
                </a:solidFill>
              </a:rPr>
              <a:t>Winlink</a:t>
            </a:r>
            <a:r>
              <a:rPr lang="de-CH" altLang="de-DE" sz="2800" b="1" dirty="0">
                <a:solidFill>
                  <a:schemeClr val="tx1"/>
                </a:solidFill>
              </a:rPr>
              <a:t>-Gateways im Notfunkfall </a:t>
            </a:r>
          </a:p>
        </p:txBody>
      </p:sp>
      <p:sp>
        <p:nvSpPr>
          <p:cNvPr id="45060" name="Textfeld 5">
            <a:extLst>
              <a:ext uri="{FF2B5EF4-FFF2-40B4-BE49-F238E27FC236}">
                <a16:creationId xmlns:a16="http://schemas.microsoft.com/office/drawing/2014/main" id="{3DA82544-D550-B461-357A-2C5929DFA5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555" y="1764461"/>
            <a:ext cx="8570913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b="1" dirty="0"/>
              <a:t>Winlink-Gateway HB9T, 20/40/80m (14087.00 / 7060.00 / 3600.00, 3617.00 kHz</a:t>
            </a:r>
          </a:p>
          <a:p>
            <a:endParaRPr lang="de-DE" altLang="de-DE" sz="800" b="1" dirty="0"/>
          </a:p>
          <a:p>
            <a:r>
              <a:rPr lang="de-DE" altLang="de-DE" sz="2000" b="1" dirty="0"/>
              <a:t>Im Normalfall über Internetanbindung von Swisscom, bei HB9GUJ</a:t>
            </a:r>
          </a:p>
        </p:txBody>
      </p:sp>
      <p:pic>
        <p:nvPicPr>
          <p:cNvPr id="45061" name="Grafik 3" descr="Ein Bild, das drinnen, sitzend, klein, Tisch enthält.&#10;&#10;Automatisch generierte Beschreibung">
            <a:extLst>
              <a:ext uri="{FF2B5EF4-FFF2-40B4-BE49-F238E27FC236}">
                <a16:creationId xmlns:a16="http://schemas.microsoft.com/office/drawing/2014/main" id="{72D16EF0-7CE4-E3B6-6011-55A279A38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713038"/>
            <a:ext cx="44640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Grafik 6" descr="Ein Bild, das draußen, Gebäude, sitzend, Uhr enthält.&#10;&#10;Automatisch generierte Beschreibung">
            <a:extLst>
              <a:ext uri="{FF2B5EF4-FFF2-40B4-BE49-F238E27FC236}">
                <a16:creationId xmlns:a16="http://schemas.microsoft.com/office/drawing/2014/main" id="{CB84249B-1976-34E9-93FF-0EEB5BD38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238" y="2706688"/>
            <a:ext cx="24574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Grafik 2">
            <a:extLst>
              <a:ext uri="{FF2B5EF4-FFF2-40B4-BE49-F238E27FC236}">
                <a16:creationId xmlns:a16="http://schemas.microsoft.com/office/drawing/2014/main" id="{6F3D4348-C571-32B4-468A-B8E005007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275" y="2709863"/>
            <a:ext cx="2305050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Grafik 4">
            <a:extLst>
              <a:ext uri="{FF2B5EF4-FFF2-40B4-BE49-F238E27FC236}">
                <a16:creationId xmlns:a16="http://schemas.microsoft.com/office/drawing/2014/main" id="{4FA74A46-48BF-061D-A115-5E449F90F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4575175"/>
            <a:ext cx="1439863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5" name="Grafik 6">
            <a:extLst>
              <a:ext uri="{FF2B5EF4-FFF2-40B4-BE49-F238E27FC236}">
                <a16:creationId xmlns:a16="http://schemas.microsoft.com/office/drawing/2014/main" id="{A3AB61DD-6E41-5CA7-3C81-F320518ED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2703513"/>
            <a:ext cx="1231900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6" name="Grafik 10">
            <a:extLst>
              <a:ext uri="{FF2B5EF4-FFF2-40B4-BE49-F238E27FC236}">
                <a16:creationId xmlns:a16="http://schemas.microsoft.com/office/drawing/2014/main" id="{0B5837B8-B419-9470-595E-190C2F8DD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213" y="2703513"/>
            <a:ext cx="15240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8850261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Textfeld 3">
            <a:extLst>
              <a:ext uri="{FF2B5EF4-FFF2-40B4-BE49-F238E27FC236}">
                <a16:creationId xmlns:a16="http://schemas.microsoft.com/office/drawing/2014/main" id="{40B6A650-9ED3-2BB3-2D69-593EABF8FE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803" y="1102847"/>
            <a:ext cx="82683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2800" b="1" dirty="0">
                <a:solidFill>
                  <a:schemeClr val="tx1"/>
                </a:solidFill>
              </a:rPr>
              <a:t>Anbindung </a:t>
            </a:r>
            <a:r>
              <a:rPr lang="de-CH" altLang="de-DE" sz="2800" b="1" dirty="0" err="1">
                <a:solidFill>
                  <a:schemeClr val="tx1"/>
                </a:solidFill>
              </a:rPr>
              <a:t>Winlink</a:t>
            </a:r>
            <a:r>
              <a:rPr lang="de-CH" altLang="de-DE" sz="2800" b="1" dirty="0">
                <a:solidFill>
                  <a:schemeClr val="tx1"/>
                </a:solidFill>
              </a:rPr>
              <a:t>-Gateways im Notfunkfall </a:t>
            </a:r>
          </a:p>
        </p:txBody>
      </p:sp>
      <p:sp>
        <p:nvSpPr>
          <p:cNvPr id="47109" name="Textfeld 1">
            <a:extLst>
              <a:ext uri="{FF2B5EF4-FFF2-40B4-BE49-F238E27FC236}">
                <a16:creationId xmlns:a16="http://schemas.microsoft.com/office/drawing/2014/main" id="{459418BC-5468-81EF-6DBB-192577421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803" y="1700808"/>
            <a:ext cx="802798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b="1" dirty="0"/>
              <a:t>Gateway Niederhorn HB9T, 10m, 2m (28317.00 kHz, 145,950 MHz</a:t>
            </a:r>
          </a:p>
          <a:p>
            <a:endParaRPr lang="de-DE" altLang="de-DE" sz="800" b="1" dirty="0"/>
          </a:p>
          <a:p>
            <a:r>
              <a:rPr lang="de-DE" altLang="de-DE" sz="2000" b="1" dirty="0"/>
              <a:t>Im Normalfall über Sunrise (Mobilerouter) Standort Niederhorn</a:t>
            </a:r>
          </a:p>
          <a:p>
            <a:endParaRPr lang="de-DE" altLang="de-DE" b="1" dirty="0"/>
          </a:p>
        </p:txBody>
      </p:sp>
      <p:pic>
        <p:nvPicPr>
          <p:cNvPr id="47110" name="Grafik 3" descr="Ein Bild, das drinnen, Schrank, Backofen, sitzend enthält.&#10;&#10;Automatisch generierte Beschreibung">
            <a:extLst>
              <a:ext uri="{FF2B5EF4-FFF2-40B4-BE49-F238E27FC236}">
                <a16:creationId xmlns:a16="http://schemas.microsoft.com/office/drawing/2014/main" id="{0374E299-2B3E-1FAC-D14B-29B5AD4EA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2671763"/>
            <a:ext cx="4475162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Grafik 6" descr="Ein Bild, das draußen, bewölkt, Wolken, Licht enthält.&#10;&#10;Automatisch generierte Beschreibung">
            <a:extLst>
              <a:ext uri="{FF2B5EF4-FFF2-40B4-BE49-F238E27FC236}">
                <a16:creationId xmlns:a16="http://schemas.microsoft.com/office/drawing/2014/main" id="{B3C893D2-EA46-FF0E-A7FC-B75C72326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0" y="2674938"/>
            <a:ext cx="4211638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097436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feld 3">
            <a:extLst>
              <a:ext uri="{FF2B5EF4-FFF2-40B4-BE49-F238E27FC236}">
                <a16:creationId xmlns:a16="http://schemas.microsoft.com/office/drawing/2014/main" id="{C53F4714-D5E9-9CEB-2287-80C7939B21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1128713"/>
            <a:ext cx="82809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2800" b="1" dirty="0">
                <a:solidFill>
                  <a:schemeClr val="tx1"/>
                </a:solidFill>
              </a:rPr>
              <a:t>Anbindung </a:t>
            </a:r>
            <a:r>
              <a:rPr lang="de-CH" altLang="de-DE" sz="2800" b="1" dirty="0" err="1">
                <a:solidFill>
                  <a:schemeClr val="tx1"/>
                </a:solidFill>
              </a:rPr>
              <a:t>Winlink</a:t>
            </a:r>
            <a:r>
              <a:rPr lang="de-CH" altLang="de-DE" sz="2800" b="1" dirty="0">
                <a:solidFill>
                  <a:schemeClr val="tx1"/>
                </a:solidFill>
              </a:rPr>
              <a:t>-Gateways im Notfunkfall </a:t>
            </a:r>
          </a:p>
        </p:txBody>
      </p:sp>
      <p:sp>
        <p:nvSpPr>
          <p:cNvPr id="45060" name="Textfeld 5">
            <a:extLst>
              <a:ext uri="{FF2B5EF4-FFF2-40B4-BE49-F238E27FC236}">
                <a16:creationId xmlns:a16="http://schemas.microsoft.com/office/drawing/2014/main" id="{3DA82544-D550-B461-357A-2C5929DFA5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555" y="1764461"/>
            <a:ext cx="85709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400" b="1" dirty="0"/>
              <a:t>Provider Sky DSL via KA-Sat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C1AEC4E-B140-DE68-06B6-0212ED5E5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9" y="2277099"/>
            <a:ext cx="4860032" cy="378223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F1F3A29-8556-037E-DF8E-C2F8FD2945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555" y="2326687"/>
            <a:ext cx="1512168" cy="151216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18C7749-7772-C410-44B1-2BA766051249}"/>
              </a:ext>
            </a:extLst>
          </p:cNvPr>
          <p:cNvSpPr txBox="1"/>
          <p:nvPr/>
        </p:nvSpPr>
        <p:spPr>
          <a:xfrm>
            <a:off x="256511" y="5136005"/>
            <a:ext cx="45767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https://www.skydsl.eu/de-DE/Privatkunden/Satelliten-Internet/info/howitworks/install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15E1922-0604-535D-88A8-34184E0C949E}"/>
              </a:ext>
            </a:extLst>
          </p:cNvPr>
          <p:cNvSpPr txBox="1"/>
          <p:nvPr/>
        </p:nvSpPr>
        <p:spPr>
          <a:xfrm>
            <a:off x="256511" y="4000971"/>
            <a:ext cx="45767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https://www.skydsl.eu/de-DE/Privatkunden/Satelliten-Internet/info/howitworks/videos</a:t>
            </a:r>
          </a:p>
        </p:txBody>
      </p:sp>
    </p:spTree>
    <p:extLst>
      <p:ext uri="{BB962C8B-B14F-4D97-AF65-F5344CB8AC3E}">
        <p14:creationId xmlns:p14="http://schemas.microsoft.com/office/powerpoint/2010/main" val="104604391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feld 3">
            <a:extLst>
              <a:ext uri="{FF2B5EF4-FFF2-40B4-BE49-F238E27FC236}">
                <a16:creationId xmlns:a16="http://schemas.microsoft.com/office/drawing/2014/main" id="{C53F4714-D5E9-9CEB-2287-80C7939B21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1128713"/>
            <a:ext cx="82809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2800" b="1" dirty="0">
                <a:solidFill>
                  <a:schemeClr val="tx1"/>
                </a:solidFill>
              </a:rPr>
              <a:t>Anbindung </a:t>
            </a:r>
            <a:r>
              <a:rPr lang="de-CH" altLang="de-DE" sz="2800" b="1" dirty="0" err="1">
                <a:solidFill>
                  <a:schemeClr val="tx1"/>
                </a:solidFill>
              </a:rPr>
              <a:t>Winlink</a:t>
            </a:r>
            <a:r>
              <a:rPr lang="de-CH" altLang="de-DE" sz="2800" b="1" dirty="0">
                <a:solidFill>
                  <a:schemeClr val="tx1"/>
                </a:solidFill>
              </a:rPr>
              <a:t>-Gateways im Notfunkfall </a:t>
            </a:r>
          </a:p>
        </p:txBody>
      </p:sp>
      <p:sp>
        <p:nvSpPr>
          <p:cNvPr id="45060" name="Textfeld 5">
            <a:extLst>
              <a:ext uri="{FF2B5EF4-FFF2-40B4-BE49-F238E27FC236}">
                <a16:creationId xmlns:a16="http://schemas.microsoft.com/office/drawing/2014/main" id="{3DA82544-D550-B461-357A-2C5929DFA5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555" y="1764461"/>
            <a:ext cx="85709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400" b="1" dirty="0"/>
              <a:t>Technische Anlage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A0BA0F7-CF9A-3055-3222-D6FDF0737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2348880"/>
            <a:ext cx="3673389" cy="315681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FE4D6A5-6A43-29FE-A868-2BA41E9F47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2348880"/>
            <a:ext cx="2808312" cy="3156819"/>
          </a:xfrm>
          <a:prstGeom prst="rect">
            <a:avLst/>
          </a:prstGeom>
        </p:spPr>
      </p:pic>
      <p:sp>
        <p:nvSpPr>
          <p:cNvPr id="9" name="Textfeld 5">
            <a:extLst>
              <a:ext uri="{FF2B5EF4-FFF2-40B4-BE49-F238E27FC236}">
                <a16:creationId xmlns:a16="http://schemas.microsoft.com/office/drawing/2014/main" id="{B3471E17-3036-C39C-6E2E-B979194F3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588" y="5529232"/>
            <a:ext cx="34213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2000" b="1" dirty="0"/>
              <a:t>Outdoor P</a:t>
            </a:r>
            <a:r>
              <a:rPr lang="de-DE" altLang="de-DE" sz="2000" b="1" dirty="0" err="1"/>
              <a:t>arabolantenne</a:t>
            </a:r>
            <a:endParaRPr lang="de-DE" altLang="de-DE" sz="2000" b="1" dirty="0"/>
          </a:p>
        </p:txBody>
      </p:sp>
      <p:sp>
        <p:nvSpPr>
          <p:cNvPr id="10" name="Textfeld 5">
            <a:extLst>
              <a:ext uri="{FF2B5EF4-FFF2-40B4-BE49-F238E27FC236}">
                <a16:creationId xmlns:a16="http://schemas.microsoft.com/office/drawing/2014/main" id="{1159C79F-113F-E776-4DED-3F218E01D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075" y="5529232"/>
            <a:ext cx="370939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2000" b="1" dirty="0"/>
              <a:t>Indoor Modem oder Router</a:t>
            </a:r>
            <a:endParaRPr lang="de-DE" alt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131334615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feld 3">
            <a:extLst>
              <a:ext uri="{FF2B5EF4-FFF2-40B4-BE49-F238E27FC236}">
                <a16:creationId xmlns:a16="http://schemas.microsoft.com/office/drawing/2014/main" id="{C53F4714-D5E9-9CEB-2287-80C7939B21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1128713"/>
            <a:ext cx="82809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2800" b="1" dirty="0">
                <a:solidFill>
                  <a:schemeClr val="tx1"/>
                </a:solidFill>
              </a:rPr>
              <a:t>Anbindung </a:t>
            </a:r>
            <a:r>
              <a:rPr lang="de-CH" altLang="de-DE" sz="2800" b="1" dirty="0" err="1">
                <a:solidFill>
                  <a:schemeClr val="tx1"/>
                </a:solidFill>
              </a:rPr>
              <a:t>Winlink</a:t>
            </a:r>
            <a:r>
              <a:rPr lang="de-CH" altLang="de-DE" sz="2800" b="1" dirty="0">
                <a:solidFill>
                  <a:schemeClr val="tx1"/>
                </a:solidFill>
              </a:rPr>
              <a:t>-Gateways im Notfunkfall </a:t>
            </a:r>
          </a:p>
        </p:txBody>
      </p:sp>
      <p:sp>
        <p:nvSpPr>
          <p:cNvPr id="45060" name="Textfeld 5">
            <a:extLst>
              <a:ext uri="{FF2B5EF4-FFF2-40B4-BE49-F238E27FC236}">
                <a16:creationId xmlns:a16="http://schemas.microsoft.com/office/drawing/2014/main" id="{3DA82544-D550-B461-357A-2C5929DFA5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555" y="1764461"/>
            <a:ext cx="85709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400" b="1"/>
              <a:t>Installation der Anlage (Outdoor) </a:t>
            </a:r>
            <a:endParaRPr lang="de-DE" altLang="de-DE" sz="2400" b="1" dirty="0"/>
          </a:p>
        </p:txBody>
      </p:sp>
      <p:sp>
        <p:nvSpPr>
          <p:cNvPr id="9" name="Textfeld 5">
            <a:extLst>
              <a:ext uri="{FF2B5EF4-FFF2-40B4-BE49-F238E27FC236}">
                <a16:creationId xmlns:a16="http://schemas.microsoft.com/office/drawing/2014/main" id="{B3471E17-3036-C39C-6E2E-B979194F3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947" y="5410953"/>
            <a:ext cx="34213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2000" b="1" dirty="0"/>
              <a:t>Outdoor P</a:t>
            </a:r>
            <a:r>
              <a:rPr lang="de-DE" altLang="de-DE" sz="2000" b="1" dirty="0" err="1"/>
              <a:t>arabolantenne</a:t>
            </a:r>
            <a:endParaRPr lang="de-DE" altLang="de-DE" sz="2000" b="1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E292BF9-690E-8289-3121-0F8FC2321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2417925"/>
            <a:ext cx="3657748" cy="279345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F612382-7FF0-F0AE-C468-BCBF36AE1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9535" y="2404219"/>
            <a:ext cx="3356881" cy="2790659"/>
          </a:xfrm>
          <a:prstGeom prst="rect">
            <a:avLst/>
          </a:prstGeom>
        </p:spPr>
      </p:pic>
      <p:sp>
        <p:nvSpPr>
          <p:cNvPr id="8" name="Textfeld 5">
            <a:extLst>
              <a:ext uri="{FF2B5EF4-FFF2-40B4-BE49-F238E27FC236}">
                <a16:creationId xmlns:a16="http://schemas.microsoft.com/office/drawing/2014/main" id="{547E752A-1C06-C118-4241-8EA996A092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3474" y="5410953"/>
            <a:ext cx="23090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2000" b="1" dirty="0"/>
              <a:t>Justiermechanik</a:t>
            </a:r>
            <a:endParaRPr lang="de-DE" alt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50932926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feld 3">
            <a:extLst>
              <a:ext uri="{FF2B5EF4-FFF2-40B4-BE49-F238E27FC236}">
                <a16:creationId xmlns:a16="http://schemas.microsoft.com/office/drawing/2014/main" id="{C53F4714-D5E9-9CEB-2287-80C7939B21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1128713"/>
            <a:ext cx="82809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2800" b="1" dirty="0">
                <a:solidFill>
                  <a:schemeClr val="tx1"/>
                </a:solidFill>
              </a:rPr>
              <a:t>Anbindung </a:t>
            </a:r>
            <a:r>
              <a:rPr lang="de-CH" altLang="de-DE" sz="2800" b="1" dirty="0" err="1">
                <a:solidFill>
                  <a:schemeClr val="tx1"/>
                </a:solidFill>
              </a:rPr>
              <a:t>Winlink</a:t>
            </a:r>
            <a:r>
              <a:rPr lang="de-CH" altLang="de-DE" sz="2800" b="1" dirty="0">
                <a:solidFill>
                  <a:schemeClr val="tx1"/>
                </a:solidFill>
              </a:rPr>
              <a:t>-Gateways im Notfunkfall </a:t>
            </a:r>
          </a:p>
        </p:txBody>
      </p:sp>
      <p:sp>
        <p:nvSpPr>
          <p:cNvPr id="45060" name="Textfeld 5">
            <a:extLst>
              <a:ext uri="{FF2B5EF4-FFF2-40B4-BE49-F238E27FC236}">
                <a16:creationId xmlns:a16="http://schemas.microsoft.com/office/drawing/2014/main" id="{3DA82544-D550-B461-357A-2C5929DFA5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555" y="1764461"/>
            <a:ext cx="85709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400" b="1"/>
              <a:t>Installation der Anlage (Outdoor) </a:t>
            </a:r>
            <a:endParaRPr lang="de-DE" altLang="de-DE" sz="2400" b="1" dirty="0"/>
          </a:p>
        </p:txBody>
      </p:sp>
      <p:sp>
        <p:nvSpPr>
          <p:cNvPr id="9" name="Textfeld 5">
            <a:extLst>
              <a:ext uri="{FF2B5EF4-FFF2-40B4-BE49-F238E27FC236}">
                <a16:creationId xmlns:a16="http://schemas.microsoft.com/office/drawing/2014/main" id="{B3471E17-3036-C39C-6E2E-B979194F3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9792" y="5589240"/>
            <a:ext cx="408884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2000" b="1" dirty="0"/>
              <a:t>Finden des richtigen Beam</a:t>
            </a:r>
            <a:endParaRPr lang="de-DE" altLang="de-DE" sz="2000" b="1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8460012-B88E-651B-DA67-D2B515998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117" y="2289220"/>
            <a:ext cx="4728955" cy="3236926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D2756659-121D-8C2F-69C0-B07CE1D4B5E7}"/>
              </a:ext>
            </a:extLst>
          </p:cNvPr>
          <p:cNvSpPr txBox="1"/>
          <p:nvPr/>
        </p:nvSpPr>
        <p:spPr>
          <a:xfrm>
            <a:off x="5460649" y="3284984"/>
            <a:ext cx="350481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https://www.satsig.net/tooway/satellite-dish-pointing-ka-sat-tooway-europe.htm</a:t>
            </a:r>
          </a:p>
        </p:txBody>
      </p:sp>
    </p:spTree>
    <p:extLst>
      <p:ext uri="{BB962C8B-B14F-4D97-AF65-F5344CB8AC3E}">
        <p14:creationId xmlns:p14="http://schemas.microsoft.com/office/powerpoint/2010/main" val="390035000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feld 3">
            <a:extLst>
              <a:ext uri="{FF2B5EF4-FFF2-40B4-BE49-F238E27FC236}">
                <a16:creationId xmlns:a16="http://schemas.microsoft.com/office/drawing/2014/main" id="{C53F4714-D5E9-9CEB-2287-80C7939B21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1128713"/>
            <a:ext cx="82809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2800" b="1" dirty="0">
                <a:solidFill>
                  <a:schemeClr val="tx1"/>
                </a:solidFill>
              </a:rPr>
              <a:t>Anbindung </a:t>
            </a:r>
            <a:r>
              <a:rPr lang="de-CH" altLang="de-DE" sz="2800" b="1" dirty="0" err="1">
                <a:solidFill>
                  <a:schemeClr val="tx1"/>
                </a:solidFill>
              </a:rPr>
              <a:t>Winlink</a:t>
            </a:r>
            <a:r>
              <a:rPr lang="de-CH" altLang="de-DE" sz="2800" b="1" dirty="0">
                <a:solidFill>
                  <a:schemeClr val="tx1"/>
                </a:solidFill>
              </a:rPr>
              <a:t>-Gateways im Notfunkfall </a:t>
            </a:r>
          </a:p>
        </p:txBody>
      </p:sp>
      <p:sp>
        <p:nvSpPr>
          <p:cNvPr id="45060" name="Textfeld 5">
            <a:extLst>
              <a:ext uri="{FF2B5EF4-FFF2-40B4-BE49-F238E27FC236}">
                <a16:creationId xmlns:a16="http://schemas.microsoft.com/office/drawing/2014/main" id="{3DA82544-D550-B461-357A-2C5929DFA5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555" y="1764461"/>
            <a:ext cx="85709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400" b="1" dirty="0"/>
              <a:t>Installation der Anlage (Indoor)</a:t>
            </a:r>
          </a:p>
          <a:p>
            <a:endParaRPr lang="de-DE" altLang="de-DE" sz="2400" b="1" dirty="0"/>
          </a:p>
        </p:txBody>
      </p:sp>
      <p:sp>
        <p:nvSpPr>
          <p:cNvPr id="9" name="Textfeld 5">
            <a:extLst>
              <a:ext uri="{FF2B5EF4-FFF2-40B4-BE49-F238E27FC236}">
                <a16:creationId xmlns:a16="http://schemas.microsoft.com/office/drawing/2014/main" id="{B3471E17-3036-C39C-6E2E-B979194F3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61" y="5506076"/>
            <a:ext cx="13321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2000" b="1" dirty="0"/>
              <a:t>Modem</a:t>
            </a:r>
            <a:endParaRPr lang="de-DE" altLang="de-DE" sz="2000" b="1" dirty="0"/>
          </a:p>
        </p:txBody>
      </p:sp>
      <p:sp>
        <p:nvSpPr>
          <p:cNvPr id="10" name="Textfeld 5">
            <a:extLst>
              <a:ext uri="{FF2B5EF4-FFF2-40B4-BE49-F238E27FC236}">
                <a16:creationId xmlns:a16="http://schemas.microsoft.com/office/drawing/2014/main" id="{1159C79F-113F-E776-4DED-3F218E01D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0919" y="5529232"/>
            <a:ext cx="23402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2000" b="1" dirty="0"/>
              <a:t>Externer Router</a:t>
            </a:r>
            <a:endParaRPr lang="de-DE" altLang="de-DE" sz="2000" b="1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D336124-AFC0-391E-15C9-DE0B1E461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434" y="2348879"/>
            <a:ext cx="2460860" cy="310651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625630B-BF55-FF93-9DE0-0BA055160F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1173" y="2348878"/>
            <a:ext cx="2052227" cy="310651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940EE485-0E8C-A9B1-EF1C-9745AAABF5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6279" y="3295157"/>
            <a:ext cx="3484193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31948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feld 3">
            <a:extLst>
              <a:ext uri="{FF2B5EF4-FFF2-40B4-BE49-F238E27FC236}">
                <a16:creationId xmlns:a16="http://schemas.microsoft.com/office/drawing/2014/main" id="{C53F4714-D5E9-9CEB-2287-80C7939B21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1128713"/>
            <a:ext cx="82809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2800" b="1" dirty="0">
                <a:solidFill>
                  <a:schemeClr val="tx1"/>
                </a:solidFill>
              </a:rPr>
              <a:t>Anbindung </a:t>
            </a:r>
            <a:r>
              <a:rPr lang="de-CH" altLang="de-DE" sz="2800" b="1" dirty="0" err="1">
                <a:solidFill>
                  <a:schemeClr val="tx1"/>
                </a:solidFill>
              </a:rPr>
              <a:t>Winlink</a:t>
            </a:r>
            <a:r>
              <a:rPr lang="de-CH" altLang="de-DE" sz="2800" b="1" dirty="0">
                <a:solidFill>
                  <a:schemeClr val="tx1"/>
                </a:solidFill>
              </a:rPr>
              <a:t>-Gateways im Notfunkfall </a:t>
            </a:r>
          </a:p>
        </p:txBody>
      </p:sp>
      <p:sp>
        <p:nvSpPr>
          <p:cNvPr id="45060" name="Textfeld 5">
            <a:extLst>
              <a:ext uri="{FF2B5EF4-FFF2-40B4-BE49-F238E27FC236}">
                <a16:creationId xmlns:a16="http://schemas.microsoft.com/office/drawing/2014/main" id="{3DA82544-D550-B461-357A-2C5929DFA5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555" y="1764461"/>
            <a:ext cx="85709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400" b="1" dirty="0"/>
              <a:t>Leistung Datendurchsatz</a:t>
            </a:r>
          </a:p>
          <a:p>
            <a:endParaRPr lang="de-DE" altLang="de-DE" sz="2400" b="1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BE6A010-37E5-DF43-53C0-AEB0C0060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7779" y="2276872"/>
            <a:ext cx="6548441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377592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KM-XX-presentation_template_extern_en">
  <a:themeElements>
    <a:clrScheme name="KM-XX-presentation_template_extern_e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M-XX-presentation_template_extern_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18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18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KM-XX-presentation_template_extern_e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M-XX-presentation_template_extern_e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M-XX-presentation_template_extern_e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M-XX-presentation_template_extern_e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M-XX-presentation_template_extern_e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M-XX-presentation_template_extern_e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M-XX-presentation_template_extern_e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M-XX-presentation_template_extern_e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M-XX-presentation_template_extern_e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M-XX-presentation_template_extern_e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M-XX-presentation_template_extern_e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M-XX-presentation_template_extern_e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KM-XX-presentation_template_extern_en</Template>
  <TotalTime>0</TotalTime>
  <Words>282</Words>
  <Application>Microsoft Office PowerPoint</Application>
  <PresentationFormat>Bildschirmpräsentation (4:3)</PresentationFormat>
  <Paragraphs>82</Paragraphs>
  <Slides>10</Slides>
  <Notes>10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3" baseType="lpstr">
      <vt:lpstr>Arial</vt:lpstr>
      <vt:lpstr>Webdings</vt:lpstr>
      <vt:lpstr>KM-XX-presentation_template_extern_en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Keymile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Bahnenseminar</dc:title>
  <dc:creator>nwolfm</dc:creator>
  <dc:description>Version: 21, January 2003</dc:description>
  <cp:lastModifiedBy>Niklaus Blaser</cp:lastModifiedBy>
  <cp:revision>370</cp:revision>
  <cp:lastPrinted>2018-05-02T22:32:36Z</cp:lastPrinted>
  <dcterms:created xsi:type="dcterms:W3CDTF">2003-09-11T14:45:14Z</dcterms:created>
  <dcterms:modified xsi:type="dcterms:W3CDTF">2023-10-08T21:37:02Z</dcterms:modified>
</cp:coreProperties>
</file>