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6" r:id="rId2"/>
    <p:sldId id="297" r:id="rId3"/>
    <p:sldId id="321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31" r:id="rId12"/>
    <p:sldId id="332" r:id="rId13"/>
    <p:sldId id="308" r:id="rId14"/>
    <p:sldId id="309" r:id="rId15"/>
    <p:sldId id="333" r:id="rId16"/>
    <p:sldId id="311" r:id="rId17"/>
    <p:sldId id="312" r:id="rId18"/>
    <p:sldId id="313" r:id="rId19"/>
    <p:sldId id="315" r:id="rId20"/>
    <p:sldId id="316" r:id="rId21"/>
    <p:sldId id="317" r:id="rId22"/>
    <p:sldId id="334" r:id="rId23"/>
    <p:sldId id="318" r:id="rId24"/>
    <p:sldId id="319" r:id="rId25"/>
    <p:sldId id="330" r:id="rId26"/>
    <p:sldId id="327" r:id="rId27"/>
    <p:sldId id="329" r:id="rId28"/>
  </p:sldIdLst>
  <p:sldSz cx="10691813" cy="7559675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94675" autoAdjust="0"/>
  </p:normalViewPr>
  <p:slideViewPr>
    <p:cSldViewPr>
      <p:cViewPr varScale="1">
        <p:scale>
          <a:sx n="73" d="100"/>
          <a:sy n="73" d="100"/>
        </p:scale>
        <p:origin x="1080" y="72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778631" y="4764113"/>
            <a:ext cx="6232315" cy="4513919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de-CH" noProof="0"/>
              <a:t>Click to edit the notes format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hdr"/>
          </p:nvPr>
        </p:nvSpPr>
        <p:spPr>
          <a:xfrm>
            <a:off x="1" y="0"/>
            <a:ext cx="3381154" cy="501878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CH"/>
              <a:t>&lt;header&gt;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dt"/>
          </p:nvPr>
        </p:nvSpPr>
        <p:spPr>
          <a:xfrm>
            <a:off x="4408423" y="0"/>
            <a:ext cx="3381153" cy="50187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CH"/>
              <a:t>&lt;date/time&gt;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ftr"/>
          </p:nvPr>
        </p:nvSpPr>
        <p:spPr>
          <a:xfrm>
            <a:off x="1" y="9528226"/>
            <a:ext cx="3381154" cy="501878"/>
          </a:xfrm>
          <a:prstGeom prst="rect">
            <a:avLst/>
          </a:prstGeom>
        </p:spPr>
        <p:txBody>
          <a:bodyPr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CH"/>
              <a:t>&lt;footer&gt;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sldNum"/>
          </p:nvPr>
        </p:nvSpPr>
        <p:spPr>
          <a:xfrm>
            <a:off x="4408423" y="9528226"/>
            <a:ext cx="3381153" cy="501878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C2C7A02A-663B-4D2A-9541-B2790F4A27A7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50082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20115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096709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105992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566066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284520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72652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078241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533301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356581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09555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491752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27972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783506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7012929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678363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2855667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803411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62814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24156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493268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991757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40318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10532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031555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855996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4143426" y="9120172"/>
            <a:ext cx="3166867" cy="4765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2EB4F81-ED85-450A-B83C-EA43E0526B0C}" type="slidenum">
              <a:rPr lang="de-CH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de-CH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1194" y="4561576"/>
            <a:ext cx="5851178" cy="4317337"/>
          </a:xfrm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CH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50208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stomShape 1"/>
          <p:cNvSpPr/>
          <p:nvPr/>
        </p:nvSpPr>
        <p:spPr>
          <a:xfrm>
            <a:off x="7723188" y="6324600"/>
            <a:ext cx="1798637" cy="10429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defRPr/>
            </a:pPr>
            <a:r>
              <a:rPr lang="de-CH" sz="1200" b="1">
                <a:solidFill>
                  <a:srgbClr val="FFFFFF"/>
                </a:solidFill>
              </a:rPr>
              <a:t>VHF-Contest-Manager</a:t>
            </a: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r>
              <a:rPr lang="de-CH" sz="1200" b="1">
                <a:solidFill>
                  <a:srgbClr val="FFFFFF"/>
                </a:solidFill>
              </a:rPr>
              <a:t>HB9DRS</a:t>
            </a: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r>
              <a:rPr lang="de-CH" sz="1200" b="1">
                <a:solidFill>
                  <a:srgbClr val="FFFFFF"/>
                </a:solidFill>
              </a:rPr>
              <a:t>President</a:t>
            </a:r>
            <a:endParaRPr lang="de-CH">
              <a:solidFill>
                <a:srgbClr val="000000"/>
              </a:solidFill>
            </a:endParaRPr>
          </a:p>
          <a:p>
            <a:pPr>
              <a:defRPr/>
            </a:pPr>
            <a:r>
              <a:rPr lang="de-CH" sz="1200" b="1">
                <a:solidFill>
                  <a:srgbClr val="FFFFFF"/>
                </a:solidFill>
              </a:rPr>
              <a:t>HB9AMC</a:t>
            </a:r>
            <a:endParaRPr lang="de-CH">
              <a:solidFill>
                <a:srgbClr val="000000"/>
              </a:solidFill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161925" y="7019925"/>
            <a:ext cx="3041650" cy="3984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View </a:t>
            </a:r>
            <a:r>
              <a:rPr lang="de-CH" sz="10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from</a:t>
            </a:r>
            <a:r>
              <a:rPr lang="de-CH" sz="1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Monte </a:t>
            </a:r>
            <a:r>
              <a:rPr lang="de-CH" sz="10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Tamaro</a:t>
            </a:r>
            <a:r>
              <a:rPr lang="de-CH" sz="1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(HB/TI-131) </a:t>
            </a:r>
            <a:r>
              <a:rPr lang="de-CH" sz="10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to</a:t>
            </a:r>
            <a:r>
              <a:rPr lang="de-CH" sz="1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CH" sz="10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Dufourspitze</a:t>
            </a:r>
            <a:r>
              <a:rPr lang="de-CH" sz="1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(HB/VS-001)</a:t>
            </a: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0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Photo</a:t>
            </a:r>
            <a:r>
              <a:rPr lang="de-CH" sz="1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: HB9CZF</a:t>
            </a: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8" name="Grafik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4488" y="142875"/>
            <a:ext cx="792162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15438" y="7029450"/>
            <a:ext cx="1376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7"/>
          <p:cNvSpPr/>
          <p:nvPr userDrawn="1"/>
        </p:nvSpPr>
        <p:spPr>
          <a:xfrm>
            <a:off x="566738" y="630238"/>
            <a:ext cx="8337550" cy="641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3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</a:rPr>
              <a:t>Union </a:t>
            </a:r>
            <a:r>
              <a:rPr lang="de-CH" sz="36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</a:rPr>
              <a:t>of</a:t>
            </a:r>
            <a:r>
              <a:rPr lang="de-CH" sz="3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</a:rPr>
              <a:t> Swiss Short Wave Amateurs</a:t>
            </a:r>
            <a:endParaRPr lang="en-US" sz="3600" dirty="0"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6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363075" y="6446838"/>
            <a:ext cx="1095375" cy="23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7150" y="1768475"/>
            <a:ext cx="5495925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k 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7150" y="1768475"/>
            <a:ext cx="5495925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stomShape 1"/>
          <p:cNvSpPr/>
          <p:nvPr/>
        </p:nvSpPr>
        <p:spPr>
          <a:xfrm>
            <a:off x="7723188" y="6324600"/>
            <a:ext cx="1798637" cy="10429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defRPr/>
            </a:pPr>
            <a:r>
              <a:rPr lang="de-CH" sz="1200" b="1" dirty="0">
                <a:solidFill>
                  <a:srgbClr val="FFFFFF"/>
                </a:solidFill>
              </a:rPr>
              <a:t>VHF-Contest-Manager</a:t>
            </a:r>
            <a:endParaRPr lang="de-CH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CH" sz="1200" b="1" dirty="0">
                <a:solidFill>
                  <a:srgbClr val="FFFFFF"/>
                </a:solidFill>
              </a:rPr>
              <a:t>HB9EWL</a:t>
            </a:r>
            <a:endParaRPr lang="de-CH" dirty="0">
              <a:solidFill>
                <a:srgbClr val="000000"/>
              </a:solidFill>
            </a:endParaRPr>
          </a:p>
          <a:p>
            <a:pPr>
              <a:defRPr/>
            </a:pPr>
            <a:endParaRPr lang="de-CH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CH" sz="1200" b="1" dirty="0" err="1">
                <a:solidFill>
                  <a:srgbClr val="FFFFFF"/>
                </a:solidFill>
              </a:rPr>
              <a:t>President</a:t>
            </a:r>
            <a:endParaRPr lang="de-CH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CH" sz="1200" b="1" dirty="0">
                <a:solidFill>
                  <a:srgbClr val="FFFFFF"/>
                </a:solidFill>
              </a:rPr>
              <a:t>HB9AMC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2" name="CustomShape 2"/>
          <p:cNvSpPr/>
          <p:nvPr/>
        </p:nvSpPr>
        <p:spPr>
          <a:xfrm>
            <a:off x="161925" y="7019925"/>
            <a:ext cx="3041650" cy="39846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View </a:t>
            </a:r>
            <a:r>
              <a:rPr lang="de-CH" sz="10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from</a:t>
            </a:r>
            <a:r>
              <a:rPr lang="de-CH" sz="1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Monte </a:t>
            </a:r>
            <a:r>
              <a:rPr lang="de-CH" sz="10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Tamaro</a:t>
            </a:r>
            <a:r>
              <a:rPr lang="de-CH" sz="1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(HB/TI-131) </a:t>
            </a:r>
            <a:r>
              <a:rPr lang="de-CH" sz="10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to</a:t>
            </a:r>
            <a:r>
              <a:rPr lang="de-CH" sz="1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de-CH" sz="10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Dufourspitze</a:t>
            </a:r>
            <a:r>
              <a:rPr lang="de-CH" sz="1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(HB/VS-001)</a:t>
            </a: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10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Photo</a:t>
            </a:r>
            <a:r>
              <a:rPr lang="de-CH" sz="10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: HB9CZF</a:t>
            </a: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1029" name="Grafik 1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234488" y="142875"/>
            <a:ext cx="792162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Grafik 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215438" y="7029450"/>
            <a:ext cx="1376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 userDrawn="1"/>
        </p:nvSpPr>
        <p:spPr>
          <a:xfrm>
            <a:off x="566738" y="630238"/>
            <a:ext cx="837882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CH" sz="3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</a:rPr>
              <a:t>Union </a:t>
            </a:r>
            <a:r>
              <a:rPr lang="de-CH" sz="3600" b="1" spc="-1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</a:rPr>
              <a:t>of</a:t>
            </a:r>
            <a:r>
              <a:rPr lang="de-CH" sz="3600" b="1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</a:rPr>
              <a:t> Swiss Short Wave Amateurs</a:t>
            </a:r>
            <a:endParaRPr lang="en-US" sz="3600" dirty="0">
              <a:latin typeface="+mn-lt"/>
              <a:ea typeface="+mn-ea"/>
              <a:cs typeface="+mn-c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7FA82CA-2F36-4AD2-8E5B-4BC97488B5E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066" y="6324599"/>
            <a:ext cx="1301631" cy="5127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HB9IAB/p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1</a:t>
            </a:r>
            <a:r>
              <a:rPr lang="de-CH" sz="2400" b="1" baseline="30000" dirty="0">
                <a:solidFill>
                  <a:srgbClr val="FFFFFF"/>
                </a:solidFill>
              </a:rPr>
              <a:t>st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03  435 MHz Single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935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HB9XC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1</a:t>
            </a:r>
            <a:r>
              <a:rPr lang="de-CH" sz="2400" b="1" baseline="30000" dirty="0">
                <a:solidFill>
                  <a:srgbClr val="FFFFFF"/>
                </a:solidFill>
              </a:rPr>
              <a:t>st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06  1.3 GHz Multi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045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HB9LB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2</a:t>
            </a:r>
            <a:r>
              <a:rPr lang="de-CH" sz="2400" b="1" baseline="30000" dirty="0">
                <a:solidFill>
                  <a:srgbClr val="FFFFFF"/>
                </a:solidFill>
              </a:rPr>
              <a:t>nd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06  1.3 GHz Multi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397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HB9GF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3</a:t>
            </a:r>
            <a:r>
              <a:rPr lang="de-CH" sz="2400" b="1" baseline="30000" dirty="0">
                <a:solidFill>
                  <a:srgbClr val="FFFFFF"/>
                </a:solidFill>
              </a:rPr>
              <a:t>rd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06  1.3 GHz Multi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2794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HB9BAT/p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1</a:t>
            </a:r>
            <a:r>
              <a:rPr lang="de-CH" sz="2400" b="1" baseline="30000" dirty="0">
                <a:solidFill>
                  <a:srgbClr val="FFFFFF"/>
                </a:solidFill>
              </a:rPr>
              <a:t>st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07  2.3 GHz Single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38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HB9MDP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2</a:t>
            </a:r>
            <a:r>
              <a:rPr lang="de-CH" sz="2400" b="1" baseline="30000" dirty="0">
                <a:solidFill>
                  <a:srgbClr val="FFFFFF"/>
                </a:solidFill>
              </a:rPr>
              <a:t>nd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07  2.3 GHz Single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4104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HB9AZN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3</a:t>
            </a:r>
            <a:r>
              <a:rPr lang="de-CH" sz="2400" b="1" baseline="30000" dirty="0">
                <a:solidFill>
                  <a:srgbClr val="FFFFFF"/>
                </a:solidFill>
              </a:rPr>
              <a:t>rd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07  2.3 GHz Single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7749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HB9BAT/p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1</a:t>
            </a:r>
            <a:r>
              <a:rPr lang="de-CH" sz="2400" b="1" baseline="30000" dirty="0">
                <a:solidFill>
                  <a:srgbClr val="FFFFFF"/>
                </a:solidFill>
              </a:rPr>
              <a:t>st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11  5.7 GHz Single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315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HB9MDP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2</a:t>
            </a:r>
            <a:r>
              <a:rPr lang="de-CH" sz="2400" b="1" baseline="30000" dirty="0">
                <a:solidFill>
                  <a:srgbClr val="FFFFFF"/>
                </a:solidFill>
              </a:rPr>
              <a:t>nd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11  5.7 GHz Single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43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HB9AZN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3</a:t>
            </a:r>
            <a:r>
              <a:rPr lang="de-CH" sz="2400" b="1" baseline="30000" dirty="0">
                <a:solidFill>
                  <a:srgbClr val="FFFFFF"/>
                </a:solidFill>
              </a:rPr>
              <a:t>rd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11  5.7 GHz Single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972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HB9BAT/p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1</a:t>
            </a:r>
            <a:r>
              <a:rPr lang="de-CH" sz="2400" b="1" baseline="30000" dirty="0">
                <a:solidFill>
                  <a:srgbClr val="FFFFFF"/>
                </a:solidFill>
              </a:rPr>
              <a:t>st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13  10 GHz Single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510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HB9HLM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2</a:t>
            </a:r>
            <a:r>
              <a:rPr lang="de-CH" sz="2400" b="1" baseline="30000" dirty="0">
                <a:solidFill>
                  <a:srgbClr val="FFFFFF"/>
                </a:solidFill>
              </a:rPr>
              <a:t>nd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03  435 MHz Single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0801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HB9MDP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2</a:t>
            </a:r>
            <a:r>
              <a:rPr lang="de-CH" sz="2400" b="1" baseline="30000" dirty="0">
                <a:solidFill>
                  <a:srgbClr val="FFFFFF"/>
                </a:solidFill>
              </a:rPr>
              <a:t>nd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13  10 GHz Single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749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HB9AZN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3</a:t>
            </a:r>
            <a:r>
              <a:rPr lang="de-CH" sz="2400" b="1" baseline="30000" dirty="0">
                <a:solidFill>
                  <a:srgbClr val="FFFFFF"/>
                </a:solidFill>
              </a:rPr>
              <a:t>rd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13  10 GHz Single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153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HB9GF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1</a:t>
            </a:r>
            <a:r>
              <a:rPr lang="de-CH" sz="2400" b="1" baseline="30000" dirty="0">
                <a:solidFill>
                  <a:srgbClr val="FFFFFF"/>
                </a:solidFill>
              </a:rPr>
              <a:t>st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14  10 GHz Multi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635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HB9MDP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1</a:t>
            </a:r>
            <a:r>
              <a:rPr lang="de-CH" sz="2400" b="1" baseline="30000" dirty="0">
                <a:solidFill>
                  <a:srgbClr val="FFFFFF"/>
                </a:solidFill>
              </a:rPr>
              <a:t>st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15  24 GHz Single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3235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HB9BAT/p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2</a:t>
            </a:r>
            <a:r>
              <a:rPr lang="de-CH" sz="2400" b="1" baseline="30000" dirty="0">
                <a:solidFill>
                  <a:srgbClr val="FFFFFF"/>
                </a:solidFill>
              </a:rPr>
              <a:t>nd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15  24 GHz Single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232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HB9BAT/p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1</a:t>
            </a:r>
            <a:r>
              <a:rPr lang="de-CH" sz="2400" b="1" baseline="30000" dirty="0">
                <a:solidFill>
                  <a:srgbClr val="FFFFFF"/>
                </a:solidFill>
              </a:rPr>
              <a:t>st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17  47 GHz Single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6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HB9BAT/p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1</a:t>
            </a:r>
            <a:r>
              <a:rPr lang="de-CH" sz="2400" b="1" baseline="30000" dirty="0">
                <a:solidFill>
                  <a:srgbClr val="FFFFFF"/>
                </a:solidFill>
              </a:rPr>
              <a:t>st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19  76 GHz Single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927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HB9BAT/p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1</a:t>
            </a:r>
            <a:r>
              <a:rPr lang="de-CH" sz="2400" b="1" baseline="30000" dirty="0">
                <a:solidFill>
                  <a:srgbClr val="FFFFFF"/>
                </a:solidFill>
              </a:rPr>
              <a:t>st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21  122 GHz Single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785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HB9AOF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3</a:t>
            </a:r>
            <a:r>
              <a:rPr lang="de-CH" sz="2400" b="1" baseline="30000" dirty="0">
                <a:solidFill>
                  <a:srgbClr val="FFFFFF"/>
                </a:solidFill>
              </a:rPr>
              <a:t>rd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03  435 MHz Single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043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HB9XC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1</a:t>
            </a:r>
            <a:r>
              <a:rPr lang="de-CH" sz="2400" b="1" baseline="30000" dirty="0">
                <a:solidFill>
                  <a:srgbClr val="FFFFFF"/>
                </a:solidFill>
              </a:rPr>
              <a:t>st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04  435 MHz Multi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933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HB9AJ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2</a:t>
            </a:r>
            <a:r>
              <a:rPr lang="de-CH" sz="2400" b="1" baseline="30000" dirty="0">
                <a:solidFill>
                  <a:srgbClr val="FFFFFF"/>
                </a:solidFill>
              </a:rPr>
              <a:t>nd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04  435 MHz Multi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705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HB9GF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3</a:t>
            </a:r>
            <a:r>
              <a:rPr lang="de-CH" sz="2400" b="1" baseline="30000" dirty="0">
                <a:solidFill>
                  <a:srgbClr val="FFFFFF"/>
                </a:solidFill>
              </a:rPr>
              <a:t>rd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04  435 MHz Multi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884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HB9IAB/p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1</a:t>
            </a:r>
            <a:r>
              <a:rPr lang="de-CH" sz="2400" b="1" baseline="30000" dirty="0">
                <a:solidFill>
                  <a:srgbClr val="FFFFFF"/>
                </a:solidFill>
              </a:rPr>
              <a:t>st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05  1.3 GHz Single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085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HB9BAT/p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2</a:t>
            </a:r>
            <a:r>
              <a:rPr lang="de-CH" sz="2400" b="1" baseline="30000" dirty="0">
                <a:solidFill>
                  <a:srgbClr val="FFFFFF"/>
                </a:solidFill>
              </a:rPr>
              <a:t>nd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05  1.3 GHz Single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085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979613"/>
            <a:ext cx="10690225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CH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BDA87338-19D8-44A1-A40D-747E1CB4E1CC}"/>
              </a:ext>
            </a:extLst>
          </p:cNvPr>
          <p:cNvSpPr/>
          <p:nvPr/>
        </p:nvSpPr>
        <p:spPr>
          <a:xfrm>
            <a:off x="0" y="2132013"/>
            <a:ext cx="10691813" cy="331311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3600" b="1" dirty="0">
                <a:solidFill>
                  <a:srgbClr val="FFFFFF"/>
                </a:solidFill>
              </a:rPr>
              <a:t>HB9MDP</a:t>
            </a:r>
            <a:endParaRPr lang="de-CH" sz="3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1400" b="1" dirty="0" err="1">
                <a:solidFill>
                  <a:srgbClr val="FFFFFF"/>
                </a:solidFill>
              </a:rPr>
              <a:t>achieved</a:t>
            </a: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de-CH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>
                <a:solidFill>
                  <a:srgbClr val="FFFFFF"/>
                </a:solidFill>
              </a:rPr>
              <a:t>3</a:t>
            </a:r>
            <a:r>
              <a:rPr lang="de-CH" sz="2400" b="1" baseline="30000" dirty="0">
                <a:solidFill>
                  <a:srgbClr val="FFFFFF"/>
                </a:solidFill>
              </a:rPr>
              <a:t>rd</a:t>
            </a:r>
            <a:r>
              <a:rPr lang="de-CH" sz="2400" b="1" dirty="0">
                <a:solidFill>
                  <a:srgbClr val="FFFFFF"/>
                </a:solidFill>
              </a:rPr>
              <a:t> Place, </a:t>
            </a:r>
            <a:r>
              <a:rPr lang="de-CH" sz="2400" b="1" dirty="0" err="1">
                <a:solidFill>
                  <a:srgbClr val="FFFFFF"/>
                </a:solidFill>
              </a:rPr>
              <a:t>Category</a:t>
            </a:r>
            <a:r>
              <a:rPr lang="de-CH" sz="2400" b="1" dirty="0">
                <a:solidFill>
                  <a:srgbClr val="FFFFFF"/>
                </a:solidFill>
              </a:rPr>
              <a:t> 05  1.3 GHz Single Operator </a:t>
            </a:r>
            <a:endParaRPr lang="de-CH" sz="24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de-CH" sz="2400" b="1" dirty="0" err="1">
                <a:solidFill>
                  <a:srgbClr val="FFFFFF"/>
                </a:solidFill>
              </a:rPr>
              <a:t>of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the</a:t>
            </a:r>
            <a:r>
              <a:rPr lang="de-CH" sz="2400" b="1" dirty="0">
                <a:solidFill>
                  <a:srgbClr val="FFFFFF"/>
                </a:solidFill>
              </a:rPr>
              <a:t> UHF/SHF-Contest, 7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/8</a:t>
            </a:r>
            <a:r>
              <a:rPr lang="de-CH" sz="2400" b="1" baseline="30000" dirty="0">
                <a:solidFill>
                  <a:srgbClr val="FFFFFF"/>
                </a:solidFill>
              </a:rPr>
              <a:t>th</a:t>
            </a:r>
            <a:r>
              <a:rPr lang="de-CH" sz="2400" b="1" dirty="0">
                <a:solidFill>
                  <a:srgbClr val="FFFFFF"/>
                </a:solidFill>
              </a:rPr>
              <a:t> </a:t>
            </a:r>
            <a:r>
              <a:rPr lang="de-CH" sz="2400" b="1" dirty="0" err="1">
                <a:solidFill>
                  <a:srgbClr val="FFFFFF"/>
                </a:solidFill>
              </a:rPr>
              <a:t>October</a:t>
            </a:r>
            <a:r>
              <a:rPr lang="de-CH" sz="2400" b="1" dirty="0">
                <a:solidFill>
                  <a:srgbClr val="FFFFFF"/>
                </a:solidFill>
              </a:rPr>
              <a:t> 2023</a:t>
            </a:r>
            <a:endParaRPr lang="de-CH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044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641</Words>
  <Application>Microsoft Office PowerPoint</Application>
  <PresentationFormat>Benutzerdefiniert</PresentationFormat>
  <Paragraphs>351</Paragraphs>
  <Slides>27</Slides>
  <Notes>27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0" baseType="lpstr">
      <vt:lpstr>Arial</vt:lpstr>
      <vt:lpstr>Times New Roman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dbugmann</dc:creator>
  <cp:lastModifiedBy>martin leicht</cp:lastModifiedBy>
  <cp:revision>114</cp:revision>
  <cp:lastPrinted>2021-11-02T17:50:51Z</cp:lastPrinted>
  <dcterms:created xsi:type="dcterms:W3CDTF">2004-08-15T10:16:50Z</dcterms:created>
  <dcterms:modified xsi:type="dcterms:W3CDTF">2023-10-28T17:38:46Z</dcterms:modified>
  <dc:language>de-CH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21</vt:i4>
  </property>
  <property fmtid="{D5CDD505-2E9C-101B-9397-08002B2CF9AE}" pid="8" name="PresentationFormat">
    <vt:lpwstr>Benutzerdefiniert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</Properties>
</file>